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_rels/theme1.xml.rels" ContentType="application/vnd.openxmlformats-package.relationships+xml"/>
  <Override PartName="/ppt/theme/_rels/theme2.xml.rels" ContentType="application/vnd.openxmlformats-package.relationships+xml"/>
  <Override PartName="/ppt/theme/_rels/theme3.xml.rels" ContentType="application/vnd.openxmlformats-package.relationships+xml"/>
  <Override PartName="/ppt/theme/_rels/theme4.xml.rels" ContentType="application/vnd.openxmlformats-package.relationships+xml"/>
  <Override PartName="/ppt/theme/_rels/theme5.xml.rels" ContentType="application/vnd.openxmlformats-package.relationships+xml"/>
  <Override PartName="/ppt/theme/_rels/theme6.xml.rels" ContentType="application/vnd.openxmlformats-package.relationships+xml"/>
  <Override PartName="/ppt/theme/_rels/theme7.xml.rels" ContentType="application/vnd.openxmlformats-package.relationships+xml"/>
  <Override PartName="/ppt/theme/_rels/theme8.xml.rels" ContentType="application/vnd.openxmlformats-package.relationships+xml"/>
  <Override PartName="/ppt/theme/_rels/theme9.xml.rels" ContentType="application/vnd.openxmlformats-package.relationships+xml"/>
  <Override PartName="/ppt/theme/_rels/theme10.xml.rels" ContentType="application/vnd.openxmlformats-package.relationships+xml"/>
  <Override PartName="/ppt/theme/_rels/theme11.xml.rels" ContentType="application/vnd.openxmlformats-package.relationships+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_rels/notesSlide5.xml.rels" ContentType="application/vnd.openxmlformats-package.relationships+xml"/>
  <Override PartName="/ppt/notesSlides/_rels/notesSlide14.xml.rels" ContentType="application/vnd.openxmlformats-package.relationships+xml"/>
  <Override PartName="/ppt/notesSlides/_rels/notesSlide25.xml.rels" ContentType="application/vnd.openxmlformats-package.relationships+xml"/>
  <Override PartName="/ppt/media/image28.png" ContentType="image/png"/>
  <Override PartName="/ppt/media/image1.jpeg" ContentType="image/jpeg"/>
  <Override PartName="/ppt/media/image6.gif" ContentType="image/gif"/>
  <Override PartName="/ppt/media/image58.png" ContentType="image/png"/>
  <Override PartName="/ppt/media/image56.jpeg" ContentType="image/jpeg"/>
  <Override PartName="/ppt/media/image2.png" ContentType="image/png"/>
  <Override PartName="/ppt/media/image4.jpeg" ContentType="image/jpeg"/>
  <Override PartName="/ppt/media/image48.png" ContentType="image/png"/>
  <Override PartName="/ppt/media/image3.jpeg" ContentType="image/jpeg"/>
  <Override PartName="/ppt/media/image55.jpeg" ContentType="image/jpeg"/>
  <Override PartName="/ppt/media/image7.png" ContentType="image/png"/>
  <Override PartName="/ppt/media/image62.jpeg" ContentType="image/jpeg"/>
  <Override PartName="/ppt/media/image11.png" ContentType="image/png"/>
  <Override PartName="/ppt/media/image5.jpeg" ContentType="image/jpeg"/>
  <Override PartName="/ppt/media/image57.jpeg" ContentType="image/jpeg"/>
  <Override PartName="/ppt/media/image8.png" ContentType="image/png"/>
  <Override PartName="/ppt/media/image23.jpeg" ContentType="image/jpeg"/>
  <Override PartName="/ppt/media/image9.png" ContentType="image/png"/>
  <Override PartName="/ppt/media/image51.jpeg" ContentType="image/jpeg"/>
  <Override PartName="/ppt/media/image10.jpeg" ContentType="image/jpeg"/>
  <Override PartName="/ppt/media/image12.png" ContentType="image/png"/>
  <Override PartName="/ppt/media/image18.jpeg" ContentType="image/jpeg"/>
  <Override PartName="/ppt/media/image13.png" ContentType="image/png"/>
  <Override PartName="/ppt/media/image14.jpeg" ContentType="image/jpeg"/>
  <Override PartName="/ppt/media/image15.jpeg" ContentType="image/jpeg"/>
  <Override PartName="/ppt/media/image16.jpeg" ContentType="image/jpeg"/>
  <Override PartName="/ppt/media/image49.png" ContentType="image/png"/>
  <Override PartName="/ppt/media/image17.jpeg" ContentType="image/jpeg"/>
  <Override PartName="/ppt/media/image59.png" ContentType="image/png"/>
  <Override PartName="/ppt/media/image19.jpeg" ContentType="image/jpeg"/>
  <Override PartName="/ppt/media/image20.jpeg" ContentType="image/jpeg"/>
  <Override PartName="/ppt/media/image21.jpeg" ContentType="image/jpeg"/>
  <Override PartName="/ppt/media/image54.png" ContentType="image/png"/>
  <Override PartName="/ppt/media/image22.jpeg" ContentType="image/jpeg"/>
  <Override PartName="/ppt/media/image64.png" ContentType="image/png"/>
  <Override PartName="/ppt/media/image24.jpeg" ContentType="image/jpeg"/>
  <Override PartName="/ppt/media/image25.jpeg" ContentType="image/jpeg"/>
  <Override PartName="/ppt/media/image27.png" ContentType="image/png"/>
  <Override PartName="/ppt/media/image26.png" ContentType="image/png"/>
  <Override PartName="/ppt/media/image29.jpeg" ContentType="image/jpeg"/>
  <Override PartName="/ppt/media/image30.jpeg" ContentType="image/jpeg"/>
  <Override PartName="/ppt/media/image31.jpeg" ContentType="image/jpeg"/>
  <Override PartName="/ppt/media/image42.png" ContentType="image/png"/>
  <Override PartName="/ppt/media/image32.jpeg" ContentType="image/jpeg"/>
  <Override PartName="/ppt/media/image33.jpeg" ContentType="image/jpeg"/>
  <Override PartName="/ppt/media/image34.jpeg" ContentType="image/jpeg"/>
  <Override PartName="/ppt/media/image35.jpeg" ContentType="image/jpeg"/>
  <Override PartName="/ppt/media/image36.png" ContentType="image/png"/>
  <Override PartName="/ppt/media/image37.png" ContentType="image/png"/>
  <Override PartName="/ppt/media/image38.jpeg" ContentType="image/jpeg"/>
  <Override PartName="/ppt/media/image45.png" ContentType="image/png"/>
  <Override PartName="/ppt/media/image39.jpeg" ContentType="image/jpeg"/>
  <Override PartName="/ppt/media/image40.jpeg" ContentType="image/jpeg"/>
  <Override PartName="/ppt/media/image41.png" ContentType="image/png"/>
  <Override PartName="/ppt/media/image43.jpeg" ContentType="image/jpeg"/>
  <Override PartName="/ppt/media/image50.png" ContentType="image/png"/>
  <Override PartName="/ppt/media/image44.jpeg" ContentType="image/jpeg"/>
  <Override PartName="/ppt/media/image60.png" ContentType="image/png"/>
  <Override PartName="/ppt/media/image46.png" ContentType="image/png"/>
  <Override PartName="/ppt/media/image47.jpeg" ContentType="image/jpeg"/>
  <Override PartName="/ppt/media/image52.jpeg" ContentType="image/jpeg"/>
  <Override PartName="/ppt/media/image53.png" ContentType="image/png"/>
  <Override PartName="/ppt/media/image61.png" ContentType="image/png"/>
  <Override PartName="/ppt/media/image63.png" ContentType="image/png"/>
  <Override PartName="/ppt/media/image65.jpeg" ContentType="image/jpeg"/>
  <Override PartName="/ppt/media/image66.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Lst>
  <p:sldSz cx="9144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slide" Target="slides/slide26.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slide" Target="slides/slide31.xml"/><Relationship Id="rId45" Type="http://schemas.openxmlformats.org/officeDocument/2006/relationships/slide" Target="slides/slide32.xml"/><Relationship Id="rId46" Type="http://schemas.openxmlformats.org/officeDocument/2006/relationships/slide" Target="slides/slide33.xml"/><Relationship Id="rId47" Type="http://schemas.openxmlformats.org/officeDocument/2006/relationships/slide" Target="slides/slide34.xml"/><Relationship Id="rId48" Type="http://schemas.openxmlformats.org/officeDocument/2006/relationships/slide" Target="slides/slide35.xml"/><Relationship Id="rId49" Type="http://schemas.openxmlformats.org/officeDocument/2006/relationships/slide" Target="slides/slide36.xml"/><Relationship Id="rId50" Type="http://schemas.openxmlformats.org/officeDocument/2006/relationships/slide" Target="slides/slide37.xml"/><Relationship Id="rId51" Type="http://schemas.openxmlformats.org/officeDocument/2006/relationships/slide" Target="slides/slide38.xml"/><Relationship Id="rId52" Type="http://schemas.openxmlformats.org/officeDocument/2006/relationships/slide" Target="slides/slide39.xml"/><Relationship Id="rId53" Type="http://schemas.openxmlformats.org/officeDocument/2006/relationships/slide" Target="slides/slide40.xml"/><Relationship Id="rId54" Type="http://schemas.openxmlformats.org/officeDocument/2006/relationships/slide" Target="slides/slide41.xml"/><Relationship Id="rId55" Type="http://schemas.openxmlformats.org/officeDocument/2006/relationships/slide" Target="slides/slide42.xml"/><Relationship Id="rId56" Type="http://schemas.openxmlformats.org/officeDocument/2006/relationships/slide" Target="slides/slide43.xml"/><Relationship Id="rId57" Type="http://schemas.openxmlformats.org/officeDocument/2006/relationships/slide" Target="slides/slide44.xml"/><Relationship Id="rId58" Type="http://schemas.openxmlformats.org/officeDocument/2006/relationships/slide" Target="slides/slide45.xml"/><Relationship Id="rId59" Type="http://schemas.openxmlformats.org/officeDocument/2006/relationships/slide" Target="slides/slide46.xml"/><Relationship Id="rId60" Type="http://schemas.openxmlformats.org/officeDocument/2006/relationships/slide" Target="slides/slide47.xml"/><Relationship Id="rId61" Type="http://schemas.openxmlformats.org/officeDocument/2006/relationships/slide" Target="slides/slide48.xml"/><Relationship Id="rId62" Type="http://schemas.openxmlformats.org/officeDocument/2006/relationships/slide" Target="slides/slide49.xml"/><Relationship Id="rId63" Type="http://schemas.openxmlformats.org/officeDocument/2006/relationships/slide" Target="slides/slide50.xml"/><Relationship Id="rId64" Type="http://schemas.openxmlformats.org/officeDocument/2006/relationships/slide" Target="slides/slide51.xml"/><Relationship Id="rId6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s-CO" sz="1800" spc="-1" strike="noStrike">
                <a:solidFill>
                  <a:schemeClr val="dk1"/>
                </a:solidFill>
                <a:latin typeface="Constantia"/>
              </a:rPr>
              <a:t>Pulse para desplazar la diapositiva</a:t>
            </a:r>
            <a:endParaRPr b="0" lang="es-CO" sz="1800" spc="-1" strike="noStrike">
              <a:solidFill>
                <a:schemeClr val="dk1"/>
              </a:solidFill>
              <a:latin typeface="Constantia"/>
            </a:endParaRPr>
          </a:p>
        </p:txBody>
      </p:sp>
      <p:sp>
        <p:nvSpPr>
          <p:cNvPr id="128"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216000">
              <a:buNone/>
            </a:pPr>
            <a:r>
              <a:rPr b="0" lang="es-CO" sz="2000" spc="-1" strike="noStrike">
                <a:solidFill>
                  <a:srgbClr val="000000"/>
                </a:solidFill>
                <a:latin typeface="Arial"/>
              </a:rPr>
              <a:t>Pulse para editar el formato de las notas</a:t>
            </a:r>
            <a:endParaRPr b="0" lang="es-CO" sz="2000" spc="-1" strike="noStrike">
              <a:solidFill>
                <a:srgbClr val="000000"/>
              </a:solidFill>
              <a:latin typeface="Arial"/>
            </a:endParaRPr>
          </a:p>
        </p:txBody>
      </p:sp>
      <p:sp>
        <p:nvSpPr>
          <p:cNvPr id="129"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s-CO" sz="1400" spc="-1" strike="noStrike">
                <a:solidFill>
                  <a:srgbClr val="000000"/>
                </a:solidFill>
                <a:latin typeface="Times New Roman"/>
              </a:rPr>
              <a:t>&lt;cabecera&gt;</a:t>
            </a:r>
            <a:endParaRPr b="0" lang="es-CO" sz="1400" spc="-1" strike="noStrike">
              <a:solidFill>
                <a:srgbClr val="000000"/>
              </a:solidFill>
              <a:latin typeface="Times New Roman"/>
            </a:endParaRPr>
          </a:p>
        </p:txBody>
      </p:sp>
      <p:sp>
        <p:nvSpPr>
          <p:cNvPr id="130" name="PlaceHolder 4"/>
          <p:cNvSpPr>
            <a:spLocks noGrp="1"/>
          </p:cNvSpPr>
          <p:nvPr>
            <p:ph type="dt" idx="34"/>
          </p:nvPr>
        </p:nvSpPr>
        <p:spPr>
          <a:xfrm>
            <a:off x="4399200" y="0"/>
            <a:ext cx="3372840" cy="502560"/>
          </a:xfrm>
          <a:prstGeom prst="rect">
            <a:avLst/>
          </a:prstGeom>
          <a:noFill/>
          <a:ln w="0">
            <a:noFill/>
          </a:ln>
        </p:spPr>
        <p:txBody>
          <a:bodyPr lIns="0" rIns="0" tIns="0" bIns="0" anchor="t">
            <a:noAutofit/>
          </a:bodyPr>
          <a:lstStyle>
            <a:lvl1pPr indent="0" algn="r">
              <a:buNone/>
              <a:defRPr b="0" lang="es-CO" sz="1400" spc="-1" strike="noStrike">
                <a:solidFill>
                  <a:srgbClr val="000000"/>
                </a:solidFill>
                <a:latin typeface="Times New Roman"/>
              </a:defRPr>
            </a:lvl1pPr>
          </a:lstStyle>
          <a:p>
            <a:pPr indent="0" algn="r">
              <a:buNone/>
            </a:pPr>
            <a:r>
              <a:rPr b="0" lang="es-CO" sz="1400" spc="-1" strike="noStrike">
                <a:solidFill>
                  <a:srgbClr val="000000"/>
                </a:solidFill>
                <a:latin typeface="Times New Roman"/>
              </a:rPr>
              <a:t>&lt;fecha/hora&gt;</a:t>
            </a:r>
            <a:endParaRPr b="0" lang="es-CO" sz="1400" spc="-1" strike="noStrike">
              <a:solidFill>
                <a:srgbClr val="000000"/>
              </a:solidFill>
              <a:latin typeface="Times New Roman"/>
            </a:endParaRPr>
          </a:p>
        </p:txBody>
      </p:sp>
      <p:sp>
        <p:nvSpPr>
          <p:cNvPr id="131" name="PlaceHolder 5"/>
          <p:cNvSpPr>
            <a:spLocks noGrp="1"/>
          </p:cNvSpPr>
          <p:nvPr>
            <p:ph type="ftr" idx="35"/>
          </p:nvPr>
        </p:nvSpPr>
        <p:spPr>
          <a:xfrm>
            <a:off x="0" y="9555480"/>
            <a:ext cx="3372840" cy="502560"/>
          </a:xfrm>
          <a:prstGeom prst="rect">
            <a:avLst/>
          </a:prstGeom>
          <a:noFill/>
          <a:ln w="0">
            <a:noFill/>
          </a:ln>
        </p:spPr>
        <p:txBody>
          <a:bodyPr lIns="0" rIns="0" tIns="0" bIns="0" anchor="b">
            <a:noAutofit/>
          </a:bodyPr>
          <a:lstStyle>
            <a:lvl1pPr indent="0">
              <a:buNone/>
              <a:defRPr b="0" lang="es-CO" sz="1400" spc="-1" strike="noStrike">
                <a:solidFill>
                  <a:srgbClr val="000000"/>
                </a:solidFill>
                <a:latin typeface="Times New Roman"/>
              </a:defRPr>
            </a:lvl1pPr>
          </a:lstStyle>
          <a:p>
            <a:pPr indent="0">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132" name="PlaceHolder 6"/>
          <p:cNvSpPr>
            <a:spLocks noGrp="1"/>
          </p:cNvSpPr>
          <p:nvPr>
            <p:ph type="sldNum" idx="36"/>
          </p:nvPr>
        </p:nvSpPr>
        <p:spPr>
          <a:xfrm>
            <a:off x="4399200" y="9555480"/>
            <a:ext cx="3372840" cy="502560"/>
          </a:xfrm>
          <a:prstGeom prst="rect">
            <a:avLst/>
          </a:prstGeom>
          <a:noFill/>
          <a:ln w="0">
            <a:noFill/>
          </a:ln>
        </p:spPr>
        <p:txBody>
          <a:bodyPr lIns="0" rIns="0" tIns="0" bIns="0" anchor="b">
            <a:noAutofit/>
          </a:bodyPr>
          <a:lstStyle>
            <a:lvl1pPr indent="0" algn="r">
              <a:buNone/>
              <a:defRPr b="0" lang="es-CO" sz="1400" spc="-1" strike="noStrike">
                <a:solidFill>
                  <a:srgbClr val="000000"/>
                </a:solidFill>
                <a:latin typeface="Times New Roman"/>
              </a:defRPr>
            </a:lvl1pPr>
          </a:lstStyle>
          <a:p>
            <a:pPr indent="0" algn="r">
              <a:buNone/>
            </a:pPr>
            <a:fld id="{19598190-3691-4A00-ADC8-62C7B32902DA}" type="slidenum">
              <a:rPr b="0" lang="es-CO" sz="1400" spc="-1" strike="noStrike">
                <a:solidFill>
                  <a:srgbClr val="000000"/>
                </a:solidFill>
                <a:latin typeface="Times New Roman"/>
              </a:rPr>
              <a:t>&lt;número&gt;</a:t>
            </a:fld>
            <a:endParaRPr b="0" lang="es-CO"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sldImg"/>
          </p:nvPr>
        </p:nvSpPr>
        <p:spPr>
          <a:xfrm>
            <a:off x="1143000" y="685800"/>
            <a:ext cx="4571640" cy="3428640"/>
          </a:xfrm>
          <a:prstGeom prst="rect">
            <a:avLst/>
          </a:prstGeom>
          <a:ln w="0">
            <a:noFill/>
          </a:ln>
        </p:spPr>
      </p:sp>
      <p:sp>
        <p:nvSpPr>
          <p:cNvPr id="289"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216000">
              <a:buNone/>
            </a:pPr>
            <a:endParaRPr b="0" lang="es-CO" sz="1800" spc="-1" strike="noStrike">
              <a:solidFill>
                <a:srgbClr val="000000"/>
              </a:solidFill>
              <a:latin typeface="Arial"/>
            </a:endParaRPr>
          </a:p>
        </p:txBody>
      </p:sp>
      <p:sp>
        <p:nvSpPr>
          <p:cNvPr id="290" name="PlaceHolder 3"/>
          <p:cNvSpPr>
            <a:spLocks noGrp="1"/>
          </p:cNvSpPr>
          <p:nvPr>
            <p:ph type="sldNum" idx="37"/>
          </p:nvPr>
        </p:nvSpPr>
        <p:spPr>
          <a:xfrm>
            <a:off x="3884760" y="8685360"/>
            <a:ext cx="2971440" cy="456840"/>
          </a:xfrm>
          <a:prstGeom prst="rect">
            <a:avLst/>
          </a:prstGeom>
          <a:noFill/>
          <a:ln w="0">
            <a:noFill/>
          </a:ln>
        </p:spPr>
        <p:txBody>
          <a:bodyPr lIns="91440" rIns="91440" tIns="45720" bIns="45720" anchor="b">
            <a:noAutofit/>
          </a:bodyPr>
          <a:lstStyle>
            <a:lvl1pPr indent="0" algn="r" defTabSz="914400">
              <a:lnSpc>
                <a:spcPct val="100000"/>
              </a:lnSpc>
              <a:buNone/>
              <a:defRPr b="0" lang="es-CO" sz="1200" spc="-1" strike="noStrike">
                <a:solidFill>
                  <a:schemeClr val="dk1"/>
                </a:solidFill>
                <a:latin typeface="+mn-lt"/>
                <a:ea typeface="+mn-ea"/>
              </a:defRPr>
            </a:lvl1pPr>
          </a:lstStyle>
          <a:p>
            <a:pPr indent="0" algn="r" defTabSz="914400">
              <a:lnSpc>
                <a:spcPct val="100000"/>
              </a:lnSpc>
              <a:buNone/>
            </a:pPr>
            <a:fld id="{10A0A0E8-3FF0-42C1-B211-14B61452A1EF}" type="slidenum">
              <a:rPr b="0" lang="es-CO" sz="1200" spc="-1" strike="noStrike">
                <a:solidFill>
                  <a:schemeClr val="dk1"/>
                </a:solidFill>
                <a:latin typeface="+mn-lt"/>
                <a:ea typeface="+mn-ea"/>
              </a:rPr>
              <a:t>&lt;número&gt;</a:t>
            </a:fld>
            <a:endParaRPr b="0" lang="es-CO" sz="1200" spc="-1" strike="noStrike">
              <a:solidFill>
                <a:srgbClr val="000000"/>
              </a:solid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sldImg"/>
          </p:nvPr>
        </p:nvSpPr>
        <p:spPr>
          <a:xfrm>
            <a:off x="1143000" y="685800"/>
            <a:ext cx="4571640" cy="3428640"/>
          </a:xfrm>
          <a:prstGeom prst="rect">
            <a:avLst/>
          </a:prstGeom>
          <a:ln w="0">
            <a:noFill/>
          </a:ln>
        </p:spPr>
      </p:sp>
      <p:sp>
        <p:nvSpPr>
          <p:cNvPr id="292"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216000">
              <a:buNone/>
            </a:pPr>
            <a:endParaRPr b="0" lang="es-CO" sz="1800" spc="-1" strike="noStrike">
              <a:solidFill>
                <a:srgbClr val="000000"/>
              </a:solidFill>
              <a:latin typeface="Arial"/>
            </a:endParaRPr>
          </a:p>
        </p:txBody>
      </p:sp>
      <p:sp>
        <p:nvSpPr>
          <p:cNvPr id="293" name="PlaceHolder 3"/>
          <p:cNvSpPr>
            <a:spLocks noGrp="1"/>
          </p:cNvSpPr>
          <p:nvPr>
            <p:ph type="sldNum" idx="38"/>
          </p:nvPr>
        </p:nvSpPr>
        <p:spPr>
          <a:xfrm>
            <a:off x="3884760" y="8685360"/>
            <a:ext cx="2971440" cy="456840"/>
          </a:xfrm>
          <a:prstGeom prst="rect">
            <a:avLst/>
          </a:prstGeom>
          <a:noFill/>
          <a:ln w="0">
            <a:noFill/>
          </a:ln>
        </p:spPr>
        <p:txBody>
          <a:bodyPr lIns="91440" rIns="91440" tIns="45720" bIns="45720" anchor="b">
            <a:noAutofit/>
          </a:bodyPr>
          <a:lstStyle>
            <a:lvl1pPr indent="0" algn="r" defTabSz="914400">
              <a:lnSpc>
                <a:spcPct val="100000"/>
              </a:lnSpc>
              <a:buNone/>
              <a:defRPr b="0" lang="es-CO" sz="1200" spc="-1" strike="noStrike">
                <a:solidFill>
                  <a:schemeClr val="dk1"/>
                </a:solidFill>
                <a:latin typeface="+mn-lt"/>
                <a:ea typeface="+mn-ea"/>
              </a:defRPr>
            </a:lvl1pPr>
          </a:lstStyle>
          <a:p>
            <a:pPr indent="0" algn="r" defTabSz="914400">
              <a:lnSpc>
                <a:spcPct val="100000"/>
              </a:lnSpc>
              <a:buNone/>
            </a:pPr>
            <a:fld id="{3D03E3B4-DE66-450C-9093-E2A9CD64B893}" type="slidenum">
              <a:rPr b="0" lang="es-CO" sz="1200" spc="-1" strike="noStrike">
                <a:solidFill>
                  <a:schemeClr val="dk1"/>
                </a:solidFill>
                <a:latin typeface="+mn-lt"/>
                <a:ea typeface="+mn-ea"/>
              </a:rPr>
              <a:t>&lt;número&gt;</a:t>
            </a:fld>
            <a:endParaRPr b="0" lang="es-CO" sz="1200" spc="-1" strike="noStrike">
              <a:solidFill>
                <a:srgbClr val="000000"/>
              </a:solidFill>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sldImg"/>
          </p:nvPr>
        </p:nvSpPr>
        <p:spPr>
          <a:xfrm>
            <a:off x="1143000" y="685800"/>
            <a:ext cx="4571640" cy="3428640"/>
          </a:xfrm>
          <a:prstGeom prst="rect">
            <a:avLst/>
          </a:prstGeom>
          <a:ln w="0">
            <a:noFill/>
          </a:ln>
        </p:spPr>
      </p:sp>
      <p:sp>
        <p:nvSpPr>
          <p:cNvPr id="295"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216000">
              <a:buNone/>
            </a:pPr>
            <a:endParaRPr b="0" lang="es-CO" sz="1800" spc="-1" strike="noStrike">
              <a:solidFill>
                <a:srgbClr val="000000"/>
              </a:solidFill>
              <a:latin typeface="Arial"/>
            </a:endParaRPr>
          </a:p>
        </p:txBody>
      </p:sp>
      <p:sp>
        <p:nvSpPr>
          <p:cNvPr id="296" name="PlaceHolder 3"/>
          <p:cNvSpPr>
            <a:spLocks noGrp="1"/>
          </p:cNvSpPr>
          <p:nvPr>
            <p:ph type="sldNum" idx="39"/>
          </p:nvPr>
        </p:nvSpPr>
        <p:spPr>
          <a:xfrm>
            <a:off x="3884760" y="8685360"/>
            <a:ext cx="2971440" cy="456840"/>
          </a:xfrm>
          <a:prstGeom prst="rect">
            <a:avLst/>
          </a:prstGeom>
          <a:noFill/>
          <a:ln w="0">
            <a:noFill/>
          </a:ln>
        </p:spPr>
        <p:txBody>
          <a:bodyPr lIns="91440" rIns="91440" tIns="45720" bIns="45720" anchor="b">
            <a:noAutofit/>
          </a:bodyPr>
          <a:lstStyle>
            <a:lvl1pPr indent="0" algn="r" defTabSz="914400">
              <a:lnSpc>
                <a:spcPct val="100000"/>
              </a:lnSpc>
              <a:buNone/>
              <a:defRPr b="0" lang="es-CO" sz="1200" spc="-1" strike="noStrike">
                <a:solidFill>
                  <a:schemeClr val="dk1"/>
                </a:solidFill>
                <a:latin typeface="+mn-lt"/>
                <a:ea typeface="+mn-ea"/>
              </a:defRPr>
            </a:lvl1pPr>
          </a:lstStyle>
          <a:p>
            <a:pPr indent="0" algn="r" defTabSz="914400">
              <a:lnSpc>
                <a:spcPct val="100000"/>
              </a:lnSpc>
              <a:buNone/>
            </a:pPr>
            <a:fld id="{CF2B0271-EF1D-4BC8-9A19-CF6B7FB76E26}" type="slidenum">
              <a:rPr b="0" lang="es-CO" sz="1200" spc="-1" strike="noStrike">
                <a:solidFill>
                  <a:schemeClr val="dk1"/>
                </a:solidFill>
                <a:latin typeface="+mn-lt"/>
                <a:ea typeface="+mn-ea"/>
              </a:rPr>
              <a:t>&lt;número&gt;</a:t>
            </a:fld>
            <a:endParaRPr b="0" lang="es-CO"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a de título">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es-CO" sz="1800" spc="-1" strike="noStrike">
              <a:solidFill>
                <a:schemeClr val="dk1"/>
              </a:solidFill>
              <a:latin typeface="Constantia"/>
            </a:endParaRPr>
          </a:p>
        </p:txBody>
      </p:sp>
      <p:sp>
        <p:nvSpPr>
          <p:cNvPr id="11"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s-CO"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A676B60-14D8-4436-9AFD-1FC3D092B3F4}" type="slidenum">
              <a:t>&lt;#&gt;</a:t>
            </a:fld>
          </a:p>
        </p:txBody>
      </p:sp>
      <p:sp>
        <p:nvSpPr>
          <p:cNvPr id="6" name="PlaceHolder 5"/>
          <p:cNvSpPr>
            <a:spLocks noGrp="1"/>
          </p:cNvSpPr>
          <p:nvPr>
            <p:ph type="dt" idx="1"/>
          </p:nvPr>
        </p:nvSpPr>
        <p:spPr/>
        <p:txBody>
          <a:bodyPr/>
          <a:p>
            <a:r>
              <a:rPr lang="es-CO"/>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ítulo y texto vertical">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5B7011BE-DE4D-4E7E-8D92-44563DCD6BA6}" type="slidenum">
              <a:t>&lt;#&gt;</a:t>
            </a:fld>
          </a:p>
        </p:txBody>
      </p:sp>
      <p:sp>
        <p:nvSpPr>
          <p:cNvPr id="4" name="PlaceHolder 3"/>
          <p:cNvSpPr>
            <a:spLocks noGrp="1"/>
          </p:cNvSpPr>
          <p:nvPr>
            <p:ph type="dt" idx="4"/>
          </p:nvPr>
        </p:nvSpPr>
        <p:spPr/>
        <p:txBody>
          <a:bodyPr/>
          <a:p>
            <a:r>
              <a:rPr lang="es-CO"/>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ítulo vertical y texto">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C3242CA1-509A-4205-A935-10198ABF7E2F}" type="slidenum">
              <a:t>&lt;#&gt;</a:t>
            </a:fld>
          </a:p>
        </p:txBody>
      </p:sp>
      <p:sp>
        <p:nvSpPr>
          <p:cNvPr id="4" name="PlaceHolder 3"/>
          <p:cNvSpPr>
            <a:spLocks noGrp="1"/>
          </p:cNvSpPr>
          <p:nvPr>
            <p:ph type="dt" idx="7"/>
          </p:nvPr>
        </p:nvSpPr>
        <p:spPr/>
        <p:txBody>
          <a:bodyPr/>
          <a:p>
            <a:r>
              <a:rPr lang="es-CO"/>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ítulo y objetos">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es-CO" sz="1800" spc="-1" strike="noStrike">
              <a:solidFill>
                <a:schemeClr val="dk1"/>
              </a:solidFill>
              <a:latin typeface="Constantia"/>
            </a:endParaRPr>
          </a:p>
        </p:txBody>
      </p:sp>
      <p:sp>
        <p:nvSpPr>
          <p:cNvPr id="4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s-CO" sz="2600" spc="-1" strike="noStrike">
              <a:solidFill>
                <a:schemeClr val="dk1"/>
              </a:solidFill>
              <a:latin typeface="Constantia"/>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37D6FFF1-D82A-4224-BD4A-3C25C8376D23}" type="slidenum">
              <a:t>&lt;#&gt;</a:t>
            </a:fld>
          </a:p>
        </p:txBody>
      </p:sp>
      <p:sp>
        <p:nvSpPr>
          <p:cNvPr id="6" name="PlaceHolder 5"/>
          <p:cNvSpPr>
            <a:spLocks noGrp="1"/>
          </p:cNvSpPr>
          <p:nvPr>
            <p:ph type="dt" idx="10"/>
          </p:nvPr>
        </p:nvSpPr>
        <p:spPr/>
        <p:txBody>
          <a:bodyPr/>
          <a:p>
            <a:r>
              <a:rPr lang="es-CO"/>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cabezado de sección">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021565E6-0261-41AD-84B7-25DC51C0A995}" type="slidenum">
              <a:t>&lt;#&gt;</a:t>
            </a:fld>
          </a:p>
        </p:txBody>
      </p:sp>
      <p:sp>
        <p:nvSpPr>
          <p:cNvPr id="4" name="PlaceHolder 3"/>
          <p:cNvSpPr>
            <a:spLocks noGrp="1"/>
          </p:cNvSpPr>
          <p:nvPr>
            <p:ph type="dt" idx="13"/>
          </p:nvPr>
        </p:nvSpPr>
        <p:spPr/>
        <p:txBody>
          <a:bodyPr/>
          <a:p>
            <a:r>
              <a:rPr lang="es-CO"/>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os objetos">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es-CO" sz="1800" spc="-1" strike="noStrike">
              <a:solidFill>
                <a:schemeClr val="dk1"/>
              </a:solidFill>
              <a:latin typeface="Constantia"/>
            </a:endParaRPr>
          </a:p>
        </p:txBody>
      </p:sp>
      <p:sp>
        <p:nvSpPr>
          <p:cNvPr id="66"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s-CO" sz="2600" spc="-1" strike="noStrike">
              <a:solidFill>
                <a:schemeClr val="dk1"/>
              </a:solidFill>
              <a:latin typeface="Constantia"/>
            </a:endParaRPr>
          </a:p>
        </p:txBody>
      </p:sp>
      <p:sp>
        <p:nvSpPr>
          <p:cNvPr id="67"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s-CO" sz="2600" spc="-1" strike="noStrike">
              <a:solidFill>
                <a:schemeClr val="dk1"/>
              </a:solidFill>
              <a:latin typeface="Constantia"/>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BEEE0880-FEE9-47F7-BC61-904FBBE5FD32}" type="slidenum">
              <a:t>&lt;#&gt;</a:t>
            </a:fld>
          </a:p>
        </p:txBody>
      </p:sp>
      <p:sp>
        <p:nvSpPr>
          <p:cNvPr id="7" name="PlaceHolder 6"/>
          <p:cNvSpPr>
            <a:spLocks noGrp="1"/>
          </p:cNvSpPr>
          <p:nvPr>
            <p:ph type="dt" idx="16"/>
          </p:nvPr>
        </p:nvSpPr>
        <p:spPr/>
        <p:txBody>
          <a:bodyPr/>
          <a:p>
            <a:r>
              <a:rPr lang="es-CO"/>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ció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28E3C64A-1365-418B-840E-E713E86DD194}" type="slidenum">
              <a:t>&lt;#&gt;</a:t>
            </a:fld>
          </a:p>
        </p:txBody>
      </p:sp>
      <p:sp>
        <p:nvSpPr>
          <p:cNvPr id="4" name="PlaceHolder 3"/>
          <p:cNvSpPr>
            <a:spLocks noGrp="1"/>
          </p:cNvSpPr>
          <p:nvPr>
            <p:ph type="dt" idx="19"/>
          </p:nvPr>
        </p:nvSpPr>
        <p:spPr/>
        <p:txBody>
          <a:bodyPr/>
          <a:p>
            <a:r>
              <a:rPr lang="es-CO"/>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ólo el título">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es-CO" sz="1800" spc="-1" strike="noStrike">
              <a:solidFill>
                <a:schemeClr val="dk1"/>
              </a:solidFill>
              <a:latin typeface="Constantia"/>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7F3E8635-C1A9-479E-9379-F48FBA6C890C}" type="slidenum">
              <a:t>&lt;#&gt;</a:t>
            </a:fld>
          </a:p>
        </p:txBody>
      </p:sp>
      <p:sp>
        <p:nvSpPr>
          <p:cNvPr id="5" name="PlaceHolder 4"/>
          <p:cNvSpPr>
            <a:spLocks noGrp="1"/>
          </p:cNvSpPr>
          <p:nvPr>
            <p:ph type="dt" idx="22"/>
          </p:nvPr>
        </p:nvSpPr>
        <p:spPr/>
        <p:txBody>
          <a:bodyPr/>
          <a:p>
            <a:r>
              <a:rPr lang="es-CO"/>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 blanco">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6D2DB1DE-3B29-4355-91AF-8C1A2F23A95D}" type="slidenum">
              <a:t>&lt;#&gt;</a:t>
            </a:fld>
          </a:p>
        </p:txBody>
      </p:sp>
      <p:sp>
        <p:nvSpPr>
          <p:cNvPr id="4" name="PlaceHolder 3"/>
          <p:cNvSpPr>
            <a:spLocks noGrp="1"/>
          </p:cNvSpPr>
          <p:nvPr>
            <p:ph type="dt" idx="25"/>
          </p:nvPr>
        </p:nvSpPr>
        <p:spPr/>
        <p:txBody>
          <a:bodyPr/>
          <a:p>
            <a:r>
              <a:rPr lang="es-CO"/>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ido con título">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F365E2E9-488A-47BB-A982-544429903CC3}" type="slidenum">
              <a:t>&lt;#&gt;</a:t>
            </a:fld>
          </a:p>
        </p:txBody>
      </p:sp>
      <p:sp>
        <p:nvSpPr>
          <p:cNvPr id="4" name="PlaceHolder 3"/>
          <p:cNvSpPr>
            <a:spLocks noGrp="1"/>
          </p:cNvSpPr>
          <p:nvPr>
            <p:ph type="dt" idx="28"/>
          </p:nvPr>
        </p:nvSpPr>
        <p:spPr/>
        <p:txBody>
          <a:bodyPr/>
          <a:p>
            <a:r>
              <a:rPr lang="es-CO"/>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n con título">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91880925-C851-40F1-9E91-8C55EDAE8E70}" type="slidenum">
              <a:t>&lt;#&gt;</a:t>
            </a:fld>
          </a:p>
        </p:txBody>
      </p:sp>
      <p:sp>
        <p:nvSpPr>
          <p:cNvPr id="4" name="PlaceHolder 3"/>
          <p:cNvSpPr>
            <a:spLocks noGrp="1"/>
          </p:cNvSpPr>
          <p:nvPr>
            <p:ph type="dt" idx="31"/>
          </p:nvPr>
        </p:nvSpPr>
        <p:spPr/>
        <p:txBody>
          <a:bodyPr/>
          <a:p>
            <a:r>
              <a:rPr lang="es-CO"/>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pn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pn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2.pn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2.png"/><Relationship Id="rId3"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2.png"/><Relationship Id="rId3"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2.png"/><Relationship Id="rId3"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4aa2d6"/>
            </a:gs>
            <a:gs pos="25000">
              <a:srgbClr val="4c96c6"/>
            </a:gs>
            <a:gs pos="100000">
              <a:srgbClr val="002b36"/>
            </a:gs>
          </a:gsLst>
          <a:path path="circle">
            <a:fillToRect l="50000" t="55000" r="50000" b="45000"/>
          </a:path>
        </a:gradFill>
      </p:bgPr>
    </p:bg>
    <p:spTree>
      <p:nvGrpSpPr>
        <p:cNvPr id="1" name=""/>
        <p:cNvGrpSpPr/>
        <p:nvPr/>
      </p:nvGrpSpPr>
      <p:grpSpPr>
        <a:xfrm>
          <a:off x="0" y="0"/>
          <a:ext cx="0" cy="0"/>
          <a:chOff x="0" y="0"/>
          <a:chExt cx="0" cy="0"/>
        </a:xfrm>
      </p:grpSpPr>
      <p:sp>
        <p:nvSpPr>
          <p:cNvPr id="0"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2" name="Group 1"/>
          <p:cNvGrpSpPr/>
          <p:nvPr/>
        </p:nvGrpSpPr>
        <p:grpSpPr>
          <a:xfrm>
            <a:off x="-29160" y="-16560"/>
            <a:ext cx="9197640" cy="1086120"/>
            <a:chOff x="-29160" y="-16560"/>
            <a:chExt cx="9197640" cy="1086120"/>
          </a:xfrm>
        </p:grpSpPr>
        <p:sp>
          <p:nvSpPr>
            <p:cNvPr id="3"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4"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5" name="PlaceHolder 1"/>
          <p:cNvSpPr>
            <a:spLocks noGrp="1"/>
          </p:cNvSpPr>
          <p:nvPr>
            <p:ph type="title"/>
          </p:nvPr>
        </p:nvSpPr>
        <p:spPr>
          <a:xfrm>
            <a:off x="533520" y="1371600"/>
            <a:ext cx="7851240" cy="1828440"/>
          </a:xfrm>
          <a:prstGeom prst="rect">
            <a:avLst/>
          </a:prstGeom>
          <a:noFill/>
          <a:ln w="0">
            <a:noFill/>
          </a:ln>
        </p:spPr>
        <p:txBody>
          <a:bodyPr lIns="0" rIns="18360" tIns="0" bIns="0" anchor="b">
            <a:normAutofit/>
          </a:bodyPr>
          <a:p>
            <a:pPr indent="0" algn="r">
              <a:lnSpc>
                <a:spcPct val="100000"/>
              </a:lnSpc>
              <a:buNone/>
            </a:pPr>
            <a:r>
              <a:rPr b="1" lang="es-ES" sz="5600" spc="-1" strike="noStrike">
                <a:solidFill>
                  <a:schemeClr val="accent3">
                    <a:tint val="90000"/>
                  </a:schemeClr>
                </a:solidFill>
                <a:latin typeface="Calibri"/>
              </a:rPr>
              <a:t>Haga clic para modificar el estilo de título del patrón</a:t>
            </a:r>
            <a:endParaRPr b="0" lang="es-CO" sz="5600" spc="-1" strike="noStrike">
              <a:solidFill>
                <a:schemeClr val="dk1"/>
              </a:solidFill>
              <a:latin typeface="Constantia"/>
            </a:endParaRPr>
          </a:p>
        </p:txBody>
      </p:sp>
      <p:sp>
        <p:nvSpPr>
          <p:cNvPr id="6" name="PlaceHolder 2"/>
          <p:cNvSpPr>
            <a:spLocks noGrp="1"/>
          </p:cNvSpPr>
          <p:nvPr>
            <p:ph type="dt" idx="1"/>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7" name="PlaceHolder 3"/>
          <p:cNvSpPr>
            <a:spLocks noGrp="1"/>
          </p:cNvSpPr>
          <p:nvPr>
            <p:ph type="ftr" idx="2"/>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8" name="PlaceHolder 4"/>
          <p:cNvSpPr>
            <a:spLocks noGrp="1"/>
          </p:cNvSpPr>
          <p:nvPr>
            <p:ph type="sldNum" idx="3"/>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0040CE33-387F-45B3-89C2-BD687E8DE2CE}"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
        <p:nvSpPr>
          <p:cNvPr id="9"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s-CO" sz="2600" spc="-1" strike="noStrike">
                <a:solidFill>
                  <a:schemeClr val="dk1"/>
                </a:solidFill>
                <a:latin typeface="Constantia"/>
              </a:rPr>
              <a:t>Pulse para editar el formato de texto del esquema</a:t>
            </a:r>
            <a:endParaRPr b="0" lang="es-CO" sz="2600" spc="-1" strike="noStrike">
              <a:solidFill>
                <a:schemeClr val="dk1"/>
              </a:solidFill>
              <a:latin typeface="Constantia"/>
            </a:endParaRPr>
          </a:p>
          <a:p>
            <a:pPr lvl="1" marL="864000" indent="-324000">
              <a:spcBef>
                <a:spcPts val="1134"/>
              </a:spcBef>
              <a:buClr>
                <a:srgbClr val="000000"/>
              </a:buClr>
              <a:buSzPct val="75000"/>
              <a:buFont typeface="Symbol" charset="2"/>
              <a:buChar char=""/>
            </a:pPr>
            <a:r>
              <a:rPr b="0" lang="es-CO" sz="2100" spc="-1" strike="noStrike">
                <a:solidFill>
                  <a:schemeClr val="dk1"/>
                </a:solidFill>
                <a:latin typeface="Constantia"/>
              </a:rPr>
              <a:t>Segundo nivel del esquema</a:t>
            </a:r>
            <a:endParaRPr b="0" lang="es-CO" sz="2100" spc="-1" strike="noStrike">
              <a:solidFill>
                <a:schemeClr val="dk1"/>
              </a:solidFill>
              <a:latin typeface="Constantia"/>
            </a:endParaRPr>
          </a:p>
          <a:p>
            <a:pPr lvl="2" marL="1296000" indent="-288000">
              <a:spcBef>
                <a:spcPts val="850"/>
              </a:spcBef>
              <a:buClr>
                <a:srgbClr val="000000"/>
              </a:buClr>
              <a:buSzPct val="45000"/>
              <a:buFont typeface="Wingdings" charset="2"/>
              <a:buChar char=""/>
            </a:pPr>
            <a:r>
              <a:rPr b="0" lang="es-CO" sz="2000" spc="-1" strike="noStrike">
                <a:solidFill>
                  <a:schemeClr val="dk1"/>
                </a:solidFill>
                <a:latin typeface="Constantia"/>
              </a:rPr>
              <a:t>Tercer nivel del esquema</a:t>
            </a:r>
            <a:endParaRPr b="0" lang="es-CO" sz="2000" spc="-1" strike="noStrike">
              <a:solidFill>
                <a:schemeClr val="dk1"/>
              </a:solidFill>
              <a:latin typeface="Constantia"/>
            </a:endParaRPr>
          </a:p>
          <a:p>
            <a:pPr lvl="3" marL="1728000" indent="-216000">
              <a:spcBef>
                <a:spcPts val="567"/>
              </a:spcBef>
              <a:buClr>
                <a:srgbClr val="000000"/>
              </a:buClr>
              <a:buSzPct val="75000"/>
              <a:buFont typeface="Symbol" charset="2"/>
              <a:buChar char=""/>
            </a:pPr>
            <a:r>
              <a:rPr b="0" lang="es-CO" sz="2000" spc="-1" strike="noStrike">
                <a:solidFill>
                  <a:schemeClr val="dk1"/>
                </a:solidFill>
                <a:latin typeface="Constantia"/>
              </a:rPr>
              <a:t>Cuarto nivel del esquema</a:t>
            </a:r>
            <a:endParaRPr b="0" lang="es-CO" sz="2000" spc="-1" strike="noStrike">
              <a:solidFill>
                <a:schemeClr val="dk1"/>
              </a:solidFill>
              <a:latin typeface="Constantia"/>
            </a:endParaRPr>
          </a:p>
          <a:p>
            <a:pPr lvl="4" marL="2160000" indent="-216000">
              <a:spcBef>
                <a:spcPts val="283"/>
              </a:spcBef>
              <a:buClr>
                <a:srgbClr val="000000"/>
              </a:buClr>
              <a:buSzPct val="45000"/>
              <a:buFont typeface="Wingdings" charset="2"/>
              <a:buChar char=""/>
            </a:pPr>
            <a:r>
              <a:rPr b="0" lang="es-CO" sz="2000" spc="-1" strike="noStrike">
                <a:solidFill>
                  <a:schemeClr val="dk1"/>
                </a:solidFill>
                <a:latin typeface="Constantia"/>
              </a:rPr>
              <a:t>Quinto nivel del esquema</a:t>
            </a:r>
            <a:endParaRPr b="0" lang="es-CO" sz="2000" spc="-1" strike="noStrike">
              <a:solidFill>
                <a:schemeClr val="dk1"/>
              </a:solidFill>
              <a:latin typeface="Constantia"/>
            </a:endParaRPr>
          </a:p>
          <a:p>
            <a:pPr lvl="5" marL="2592000" indent="-216000">
              <a:spcBef>
                <a:spcPts val="283"/>
              </a:spcBef>
              <a:buClr>
                <a:srgbClr val="000000"/>
              </a:buClr>
              <a:buSzPct val="45000"/>
              <a:buFont typeface="Wingdings" charset="2"/>
              <a:buChar char=""/>
            </a:pPr>
            <a:r>
              <a:rPr b="0" lang="es-CO" sz="2000" spc="-1" strike="noStrike">
                <a:solidFill>
                  <a:schemeClr val="dk1"/>
                </a:solidFill>
                <a:latin typeface="Constantia"/>
              </a:rPr>
              <a:t>Sexto nivel del esquema</a:t>
            </a:r>
            <a:endParaRPr b="0" lang="es-CO" sz="2000" spc="-1" strike="noStrike">
              <a:solidFill>
                <a:schemeClr val="dk1"/>
              </a:solidFill>
              <a:latin typeface="Constantia"/>
            </a:endParaRPr>
          </a:p>
          <a:p>
            <a:pPr lvl="6" marL="3024000" indent="-216000">
              <a:spcBef>
                <a:spcPts val="283"/>
              </a:spcBef>
              <a:buClr>
                <a:srgbClr val="000000"/>
              </a:buClr>
              <a:buSzPct val="45000"/>
              <a:buFont typeface="Wingdings" charset="2"/>
              <a:buChar char=""/>
            </a:pPr>
            <a:r>
              <a:rPr b="0" lang="es-CO" sz="2000" spc="-1" strike="noStrike">
                <a:solidFill>
                  <a:schemeClr val="dk1"/>
                </a:solidFill>
                <a:latin typeface="Constantia"/>
              </a:rPr>
              <a:t>Séptimo nivel del esquema</a:t>
            </a:r>
            <a:endParaRPr b="0" lang="es-CO" sz="2000" spc="-1" strike="noStrike">
              <a:solidFill>
                <a:schemeClr val="dk1"/>
              </a:solidFill>
              <a:latin typeface="Constantia"/>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12"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3"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14" name="Group 1"/>
          <p:cNvGrpSpPr/>
          <p:nvPr/>
        </p:nvGrpSpPr>
        <p:grpSpPr>
          <a:xfrm>
            <a:off x="-29160" y="-16560"/>
            <a:ext cx="9197640" cy="1086120"/>
            <a:chOff x="-29160" y="-16560"/>
            <a:chExt cx="9197640" cy="1086120"/>
          </a:xfrm>
        </p:grpSpPr>
        <p:sp>
          <p:nvSpPr>
            <p:cNvPr id="15"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6"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17" name="PlaceHolder 1"/>
          <p:cNvSpPr>
            <a:spLocks noGrp="1"/>
          </p:cNvSpPr>
          <p:nvPr>
            <p:ph type="title"/>
          </p:nvPr>
        </p:nvSpPr>
        <p:spPr>
          <a:xfrm>
            <a:off x="457200" y="704160"/>
            <a:ext cx="8229240" cy="1142640"/>
          </a:xfrm>
          <a:prstGeom prst="rect">
            <a:avLst/>
          </a:prstGeom>
          <a:noFill/>
          <a:ln w="0">
            <a:noFill/>
          </a:ln>
        </p:spPr>
        <p:txBody>
          <a:bodyPr lIns="0" rIns="0" tIns="45000" bIns="0" anchor="b">
            <a:noAutofit/>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18" name="PlaceHolder 2"/>
          <p:cNvSpPr>
            <a:spLocks noGrp="1"/>
          </p:cNvSpPr>
          <p:nvPr>
            <p:ph type="body"/>
          </p:nvPr>
        </p:nvSpPr>
        <p:spPr>
          <a:xfrm>
            <a:off x="457200" y="1935360"/>
            <a:ext cx="8229240" cy="4388760"/>
          </a:xfrm>
          <a:prstGeom prst="rect">
            <a:avLst/>
          </a:prstGeom>
          <a:noFill/>
          <a:ln w="0">
            <a:noFill/>
          </a:ln>
        </p:spPr>
        <p:txBody>
          <a:bodyPr lIns="45000" rIns="45000" tIns="90000" bIns="90000" anchor="t" vert="eaVert">
            <a:noAutofit/>
          </a:bodyPr>
          <a:p>
            <a:pPr marL="274320" indent="-274320">
              <a:lnSpc>
                <a:spcPct val="100000"/>
              </a:lnSpc>
              <a:spcBef>
                <a:spcPts val="519"/>
              </a:spcBef>
              <a:buClr>
                <a:srgbClr val="0bd0d9"/>
              </a:buClr>
              <a:buSzPct val="95000"/>
              <a:buFont typeface="Wingdings 2" charset="2"/>
              <a:buChar char=""/>
            </a:pPr>
            <a:r>
              <a:rPr b="0" lang="es-ES" sz="2600" spc="-1" strike="noStrike">
                <a:solidFill>
                  <a:schemeClr val="dk1"/>
                </a:solidFill>
                <a:latin typeface="Constantia"/>
              </a:rPr>
              <a:t>Haga clic para modificar el estilo de texto del patrón</a:t>
            </a:r>
            <a:endParaRPr b="0" lang="es-CO" sz="2600" spc="-1" strike="noStrike">
              <a:solidFill>
                <a:schemeClr val="dk1"/>
              </a:solidFill>
              <a:latin typeface="Constantia"/>
            </a:endParaRPr>
          </a:p>
          <a:p>
            <a:pPr lvl="1" marL="640080" indent="-246960">
              <a:lnSpc>
                <a:spcPct val="100000"/>
              </a:lnSpc>
              <a:spcBef>
                <a:spcPts val="479"/>
              </a:spcBef>
              <a:buClr>
                <a:srgbClr val="0f6fc6"/>
              </a:buClr>
              <a:buSzPct val="85000"/>
              <a:buFont typeface="Wingdings 2" charset="2"/>
              <a:buChar char=""/>
            </a:pPr>
            <a:r>
              <a:rPr b="0" lang="es-ES" sz="2400" spc="-1" strike="noStrike">
                <a:solidFill>
                  <a:schemeClr val="dk1"/>
                </a:solidFill>
                <a:latin typeface="Constantia"/>
              </a:rPr>
              <a:t>Segundo nivel</a:t>
            </a:r>
            <a:endParaRPr b="0" lang="es-CO" sz="2400" spc="-1" strike="noStrike">
              <a:solidFill>
                <a:schemeClr val="dk1"/>
              </a:solidFill>
              <a:latin typeface="Constantia"/>
            </a:endParaRPr>
          </a:p>
          <a:p>
            <a:pPr lvl="2" marL="914400" indent="-246960">
              <a:lnSpc>
                <a:spcPct val="100000"/>
              </a:lnSpc>
              <a:spcBef>
                <a:spcPts val="420"/>
              </a:spcBef>
              <a:buClr>
                <a:srgbClr val="009dd9"/>
              </a:buClr>
              <a:buSzPct val="70000"/>
              <a:buFont typeface="Wingdings 2" charset="2"/>
              <a:buChar char=""/>
            </a:pPr>
            <a:r>
              <a:rPr b="0" lang="es-ES" sz="2100" spc="-1" strike="noStrike">
                <a:solidFill>
                  <a:schemeClr val="dk1"/>
                </a:solidFill>
                <a:latin typeface="Constantia"/>
              </a:rPr>
              <a:t>Tercer nivel</a:t>
            </a:r>
            <a:endParaRPr b="0" lang="es-CO" sz="2100" spc="-1" strike="noStrike">
              <a:solidFill>
                <a:schemeClr val="dk1"/>
              </a:solidFill>
              <a:latin typeface="Constantia"/>
            </a:endParaRPr>
          </a:p>
          <a:p>
            <a:pPr lvl="3" marL="1188720" indent="-210240">
              <a:lnSpc>
                <a:spcPct val="100000"/>
              </a:lnSpc>
              <a:spcBef>
                <a:spcPts val="400"/>
              </a:spcBef>
              <a:buClr>
                <a:srgbClr val="0bd0d9"/>
              </a:buClr>
              <a:buSzPct val="65000"/>
              <a:buFont typeface="Wingdings 2" charset="2"/>
              <a:buChar char=""/>
            </a:pPr>
            <a:r>
              <a:rPr b="0" lang="es-ES" sz="2000" spc="-1" strike="noStrike">
                <a:solidFill>
                  <a:schemeClr val="dk1"/>
                </a:solidFill>
                <a:latin typeface="Constantia"/>
              </a:rPr>
              <a:t>Cuarto nivel</a:t>
            </a:r>
            <a:endParaRPr b="0" lang="es-CO" sz="2000" spc="-1" strike="noStrike">
              <a:solidFill>
                <a:schemeClr val="dk1"/>
              </a:solidFill>
              <a:latin typeface="Constantia"/>
            </a:endParaRPr>
          </a:p>
          <a:p>
            <a:pPr lvl="4" marL="1463040" indent="-210240">
              <a:lnSpc>
                <a:spcPct val="100000"/>
              </a:lnSpc>
              <a:spcBef>
                <a:spcPts val="400"/>
              </a:spcBef>
              <a:buClr>
                <a:srgbClr val="10cf9b"/>
              </a:buClr>
              <a:buSzPct val="65000"/>
              <a:buFont typeface="Wingdings 2" charset="2"/>
              <a:buChar char=""/>
            </a:pPr>
            <a:r>
              <a:rPr b="0" lang="es-ES" sz="2000" spc="-1" strike="noStrike">
                <a:solidFill>
                  <a:schemeClr val="dk1"/>
                </a:solidFill>
                <a:latin typeface="Constantia"/>
              </a:rPr>
              <a:t>Quinto nivel</a:t>
            </a:r>
            <a:endParaRPr b="0" lang="es-CO" sz="2000" spc="-1" strike="noStrike">
              <a:solidFill>
                <a:schemeClr val="dk1"/>
              </a:solidFill>
              <a:latin typeface="Constantia"/>
            </a:endParaRPr>
          </a:p>
        </p:txBody>
      </p:sp>
      <p:sp>
        <p:nvSpPr>
          <p:cNvPr id="19" name="PlaceHolder 3"/>
          <p:cNvSpPr>
            <a:spLocks noGrp="1"/>
          </p:cNvSpPr>
          <p:nvPr>
            <p:ph type="dt" idx="4"/>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20" name="PlaceHolder 4"/>
          <p:cNvSpPr>
            <a:spLocks noGrp="1"/>
          </p:cNvSpPr>
          <p:nvPr>
            <p:ph type="ftr" idx="5"/>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21" name="PlaceHolder 5"/>
          <p:cNvSpPr>
            <a:spLocks noGrp="1"/>
          </p:cNvSpPr>
          <p:nvPr>
            <p:ph type="sldNum" idx="6"/>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BB894EF6-132E-4393-B217-E408B11DD886}"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22"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23"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24" name="Group 1"/>
          <p:cNvGrpSpPr/>
          <p:nvPr/>
        </p:nvGrpSpPr>
        <p:grpSpPr>
          <a:xfrm>
            <a:off x="-29160" y="-16560"/>
            <a:ext cx="9197640" cy="1086120"/>
            <a:chOff x="-29160" y="-16560"/>
            <a:chExt cx="9197640" cy="1086120"/>
          </a:xfrm>
        </p:grpSpPr>
        <p:sp>
          <p:nvSpPr>
            <p:cNvPr id="25"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26"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27" name="PlaceHolder 1"/>
          <p:cNvSpPr>
            <a:spLocks noGrp="1"/>
          </p:cNvSpPr>
          <p:nvPr>
            <p:ph type="title"/>
          </p:nvPr>
        </p:nvSpPr>
        <p:spPr>
          <a:xfrm>
            <a:off x="6629400" y="914400"/>
            <a:ext cx="2057040" cy="5211360"/>
          </a:xfrm>
          <a:prstGeom prst="rect">
            <a:avLst/>
          </a:prstGeom>
          <a:noFill/>
          <a:ln w="0">
            <a:noFill/>
          </a:ln>
        </p:spPr>
        <p:txBody>
          <a:bodyPr lIns="0" rIns="0" tIns="90000" bIns="0" anchor="b" vert="eaVert">
            <a:noAutofit/>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28" name="PlaceHolder 2"/>
          <p:cNvSpPr>
            <a:spLocks noGrp="1"/>
          </p:cNvSpPr>
          <p:nvPr>
            <p:ph type="body"/>
          </p:nvPr>
        </p:nvSpPr>
        <p:spPr>
          <a:xfrm>
            <a:off x="457200" y="914400"/>
            <a:ext cx="6019560" cy="5211360"/>
          </a:xfrm>
          <a:prstGeom prst="rect">
            <a:avLst/>
          </a:prstGeom>
          <a:noFill/>
          <a:ln w="0">
            <a:noFill/>
          </a:ln>
        </p:spPr>
        <p:txBody>
          <a:bodyPr lIns="45000" rIns="45000" tIns="90000" bIns="90000" anchor="t" vert="eaVert">
            <a:noAutofit/>
          </a:bodyPr>
          <a:p>
            <a:pPr marL="274320" indent="-274320">
              <a:lnSpc>
                <a:spcPct val="100000"/>
              </a:lnSpc>
              <a:spcBef>
                <a:spcPts val="519"/>
              </a:spcBef>
              <a:buClr>
                <a:srgbClr val="0bd0d9"/>
              </a:buClr>
              <a:buSzPct val="95000"/>
              <a:buFont typeface="Wingdings 2" charset="2"/>
              <a:buChar char=""/>
            </a:pPr>
            <a:r>
              <a:rPr b="0" lang="es-ES" sz="2600" spc="-1" strike="noStrike">
                <a:solidFill>
                  <a:schemeClr val="dk1"/>
                </a:solidFill>
                <a:latin typeface="Constantia"/>
              </a:rPr>
              <a:t>Haga clic para modificar el estilo de texto del patrón</a:t>
            </a:r>
            <a:endParaRPr b="0" lang="es-CO" sz="2600" spc="-1" strike="noStrike">
              <a:solidFill>
                <a:schemeClr val="dk1"/>
              </a:solidFill>
              <a:latin typeface="Constantia"/>
            </a:endParaRPr>
          </a:p>
          <a:p>
            <a:pPr lvl="1" marL="640080" indent="-246960">
              <a:lnSpc>
                <a:spcPct val="100000"/>
              </a:lnSpc>
              <a:spcBef>
                <a:spcPts val="479"/>
              </a:spcBef>
              <a:buClr>
                <a:srgbClr val="0f6fc6"/>
              </a:buClr>
              <a:buSzPct val="85000"/>
              <a:buFont typeface="Wingdings 2" charset="2"/>
              <a:buChar char=""/>
            </a:pPr>
            <a:r>
              <a:rPr b="0" lang="es-ES" sz="2400" spc="-1" strike="noStrike">
                <a:solidFill>
                  <a:schemeClr val="dk1"/>
                </a:solidFill>
                <a:latin typeface="Constantia"/>
              </a:rPr>
              <a:t>Segundo nivel</a:t>
            </a:r>
            <a:endParaRPr b="0" lang="es-CO" sz="2400" spc="-1" strike="noStrike">
              <a:solidFill>
                <a:schemeClr val="dk1"/>
              </a:solidFill>
              <a:latin typeface="Constantia"/>
            </a:endParaRPr>
          </a:p>
          <a:p>
            <a:pPr lvl="2" marL="914400" indent="-246960">
              <a:lnSpc>
                <a:spcPct val="100000"/>
              </a:lnSpc>
              <a:spcBef>
                <a:spcPts val="420"/>
              </a:spcBef>
              <a:buClr>
                <a:srgbClr val="009dd9"/>
              </a:buClr>
              <a:buSzPct val="70000"/>
              <a:buFont typeface="Wingdings 2" charset="2"/>
              <a:buChar char=""/>
            </a:pPr>
            <a:r>
              <a:rPr b="0" lang="es-ES" sz="2100" spc="-1" strike="noStrike">
                <a:solidFill>
                  <a:schemeClr val="dk1"/>
                </a:solidFill>
                <a:latin typeface="Constantia"/>
              </a:rPr>
              <a:t>Tercer nivel</a:t>
            </a:r>
            <a:endParaRPr b="0" lang="es-CO" sz="2100" spc="-1" strike="noStrike">
              <a:solidFill>
                <a:schemeClr val="dk1"/>
              </a:solidFill>
              <a:latin typeface="Constantia"/>
            </a:endParaRPr>
          </a:p>
          <a:p>
            <a:pPr lvl="3" marL="1188720" indent="-210240">
              <a:lnSpc>
                <a:spcPct val="100000"/>
              </a:lnSpc>
              <a:spcBef>
                <a:spcPts val="400"/>
              </a:spcBef>
              <a:buClr>
                <a:srgbClr val="0bd0d9"/>
              </a:buClr>
              <a:buSzPct val="65000"/>
              <a:buFont typeface="Wingdings 2" charset="2"/>
              <a:buChar char=""/>
            </a:pPr>
            <a:r>
              <a:rPr b="0" lang="es-ES" sz="2000" spc="-1" strike="noStrike">
                <a:solidFill>
                  <a:schemeClr val="dk1"/>
                </a:solidFill>
                <a:latin typeface="Constantia"/>
              </a:rPr>
              <a:t>Cuarto nivel</a:t>
            </a:r>
            <a:endParaRPr b="0" lang="es-CO" sz="2000" spc="-1" strike="noStrike">
              <a:solidFill>
                <a:schemeClr val="dk1"/>
              </a:solidFill>
              <a:latin typeface="Constantia"/>
            </a:endParaRPr>
          </a:p>
          <a:p>
            <a:pPr lvl="4" marL="1463040" indent="-210240">
              <a:lnSpc>
                <a:spcPct val="100000"/>
              </a:lnSpc>
              <a:spcBef>
                <a:spcPts val="400"/>
              </a:spcBef>
              <a:buClr>
                <a:srgbClr val="10cf9b"/>
              </a:buClr>
              <a:buSzPct val="65000"/>
              <a:buFont typeface="Wingdings 2" charset="2"/>
              <a:buChar char=""/>
            </a:pPr>
            <a:r>
              <a:rPr b="0" lang="es-ES" sz="2000" spc="-1" strike="noStrike">
                <a:solidFill>
                  <a:schemeClr val="dk1"/>
                </a:solidFill>
                <a:latin typeface="Constantia"/>
              </a:rPr>
              <a:t>Quinto nivel</a:t>
            </a:r>
            <a:endParaRPr b="0" lang="es-CO" sz="2000" spc="-1" strike="noStrike">
              <a:solidFill>
                <a:schemeClr val="dk1"/>
              </a:solidFill>
              <a:latin typeface="Constantia"/>
            </a:endParaRPr>
          </a:p>
        </p:txBody>
      </p:sp>
      <p:sp>
        <p:nvSpPr>
          <p:cNvPr id="29" name="PlaceHolder 3"/>
          <p:cNvSpPr>
            <a:spLocks noGrp="1"/>
          </p:cNvSpPr>
          <p:nvPr>
            <p:ph type="dt" idx="7"/>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30" name="PlaceHolder 4"/>
          <p:cNvSpPr>
            <a:spLocks noGrp="1"/>
          </p:cNvSpPr>
          <p:nvPr>
            <p:ph type="ftr" idx="8"/>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31" name="PlaceHolder 5"/>
          <p:cNvSpPr>
            <a:spLocks noGrp="1"/>
          </p:cNvSpPr>
          <p:nvPr>
            <p:ph type="sldNum" idx="9"/>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02886A6E-5C81-4DEE-A9C2-AC2E4AE60524}"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32"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33"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34" name="Group 1"/>
          <p:cNvGrpSpPr/>
          <p:nvPr/>
        </p:nvGrpSpPr>
        <p:grpSpPr>
          <a:xfrm>
            <a:off x="-29160" y="-16560"/>
            <a:ext cx="9197640" cy="1086120"/>
            <a:chOff x="-29160" y="-16560"/>
            <a:chExt cx="9197640" cy="1086120"/>
          </a:xfrm>
        </p:grpSpPr>
        <p:sp>
          <p:nvSpPr>
            <p:cNvPr id="35"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36"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37" name="PlaceHolder 1"/>
          <p:cNvSpPr>
            <a:spLocks noGrp="1"/>
          </p:cNvSpPr>
          <p:nvPr>
            <p:ph type="title"/>
          </p:nvPr>
        </p:nvSpPr>
        <p:spPr>
          <a:xfrm>
            <a:off x="457200" y="704160"/>
            <a:ext cx="8229240" cy="1142640"/>
          </a:xfrm>
          <a:prstGeom prst="rect">
            <a:avLst/>
          </a:prstGeom>
          <a:noFill/>
          <a:ln w="0">
            <a:noFill/>
          </a:ln>
        </p:spPr>
        <p:txBody>
          <a:bodyPr lIns="0" rIns="0" tIns="45000" bIns="0" anchor="b">
            <a:noAutofit/>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38" name="PlaceHolder 2"/>
          <p:cNvSpPr>
            <a:spLocks noGrp="1"/>
          </p:cNvSpPr>
          <p:nvPr>
            <p:ph type="body"/>
          </p:nvPr>
        </p:nvSpPr>
        <p:spPr>
          <a:xfrm>
            <a:off x="457200" y="1935360"/>
            <a:ext cx="8229240" cy="4388760"/>
          </a:xfrm>
          <a:prstGeom prst="rect">
            <a:avLst/>
          </a:prstGeom>
          <a:noFill/>
          <a:ln w="0">
            <a:noFill/>
          </a:ln>
        </p:spPr>
        <p:txBody>
          <a:bodyPr lIns="90000" rIns="90000" tIns="45000" bIns="45000" anchor="t">
            <a:noAutofit/>
          </a:bodyPr>
          <a:p>
            <a:pPr marL="274320" indent="-274320">
              <a:lnSpc>
                <a:spcPct val="100000"/>
              </a:lnSpc>
              <a:spcBef>
                <a:spcPts val="519"/>
              </a:spcBef>
              <a:buClr>
                <a:srgbClr val="0bd0d9"/>
              </a:buClr>
              <a:buSzPct val="95000"/>
              <a:buFont typeface="Wingdings 2" charset="2"/>
              <a:buChar char=""/>
            </a:pPr>
            <a:r>
              <a:rPr b="0" lang="es-ES" sz="2600" spc="-1" strike="noStrike">
                <a:solidFill>
                  <a:schemeClr val="dk1"/>
                </a:solidFill>
                <a:latin typeface="Constantia"/>
              </a:rPr>
              <a:t>Haga clic para modificar el estilo de texto del patrón</a:t>
            </a:r>
            <a:endParaRPr b="0" lang="es-CO" sz="2600" spc="-1" strike="noStrike">
              <a:solidFill>
                <a:schemeClr val="dk1"/>
              </a:solidFill>
              <a:latin typeface="Constantia"/>
            </a:endParaRPr>
          </a:p>
          <a:p>
            <a:pPr lvl="1" marL="640080" indent="-246960">
              <a:lnSpc>
                <a:spcPct val="100000"/>
              </a:lnSpc>
              <a:spcBef>
                <a:spcPts val="479"/>
              </a:spcBef>
              <a:buClr>
                <a:srgbClr val="0f6fc6"/>
              </a:buClr>
              <a:buSzPct val="85000"/>
              <a:buFont typeface="Wingdings 2" charset="2"/>
              <a:buChar char=""/>
            </a:pPr>
            <a:r>
              <a:rPr b="0" lang="es-ES" sz="2400" spc="-1" strike="noStrike">
                <a:solidFill>
                  <a:schemeClr val="dk1"/>
                </a:solidFill>
                <a:latin typeface="Constantia"/>
              </a:rPr>
              <a:t>Segundo nivel</a:t>
            </a:r>
            <a:endParaRPr b="0" lang="es-CO" sz="2400" spc="-1" strike="noStrike">
              <a:solidFill>
                <a:schemeClr val="dk1"/>
              </a:solidFill>
              <a:latin typeface="Constantia"/>
            </a:endParaRPr>
          </a:p>
          <a:p>
            <a:pPr lvl="2" marL="914400" indent="-246960">
              <a:lnSpc>
                <a:spcPct val="100000"/>
              </a:lnSpc>
              <a:spcBef>
                <a:spcPts val="420"/>
              </a:spcBef>
              <a:buClr>
                <a:srgbClr val="009dd9"/>
              </a:buClr>
              <a:buSzPct val="70000"/>
              <a:buFont typeface="Wingdings 2" charset="2"/>
              <a:buChar char=""/>
            </a:pPr>
            <a:r>
              <a:rPr b="0" lang="es-ES" sz="2100" spc="-1" strike="noStrike">
                <a:solidFill>
                  <a:schemeClr val="dk1"/>
                </a:solidFill>
                <a:latin typeface="Constantia"/>
              </a:rPr>
              <a:t>Tercer nivel</a:t>
            </a:r>
            <a:endParaRPr b="0" lang="es-CO" sz="2100" spc="-1" strike="noStrike">
              <a:solidFill>
                <a:schemeClr val="dk1"/>
              </a:solidFill>
              <a:latin typeface="Constantia"/>
            </a:endParaRPr>
          </a:p>
          <a:p>
            <a:pPr lvl="3" marL="1188720" indent="-210240">
              <a:lnSpc>
                <a:spcPct val="100000"/>
              </a:lnSpc>
              <a:spcBef>
                <a:spcPts val="400"/>
              </a:spcBef>
              <a:buClr>
                <a:srgbClr val="0bd0d9"/>
              </a:buClr>
              <a:buSzPct val="65000"/>
              <a:buFont typeface="Wingdings 2" charset="2"/>
              <a:buChar char=""/>
            </a:pPr>
            <a:r>
              <a:rPr b="0" lang="es-ES" sz="2000" spc="-1" strike="noStrike">
                <a:solidFill>
                  <a:schemeClr val="dk1"/>
                </a:solidFill>
                <a:latin typeface="Constantia"/>
              </a:rPr>
              <a:t>Cuarto nivel</a:t>
            </a:r>
            <a:endParaRPr b="0" lang="es-CO" sz="2000" spc="-1" strike="noStrike">
              <a:solidFill>
                <a:schemeClr val="dk1"/>
              </a:solidFill>
              <a:latin typeface="Constantia"/>
            </a:endParaRPr>
          </a:p>
          <a:p>
            <a:pPr lvl="4" marL="1463040" indent="-210240">
              <a:lnSpc>
                <a:spcPct val="100000"/>
              </a:lnSpc>
              <a:spcBef>
                <a:spcPts val="400"/>
              </a:spcBef>
              <a:buClr>
                <a:srgbClr val="10cf9b"/>
              </a:buClr>
              <a:buSzPct val="65000"/>
              <a:buFont typeface="Wingdings 2" charset="2"/>
              <a:buChar char=""/>
            </a:pPr>
            <a:r>
              <a:rPr b="0" lang="es-ES" sz="2000" spc="-1" strike="noStrike">
                <a:solidFill>
                  <a:schemeClr val="dk1"/>
                </a:solidFill>
                <a:latin typeface="Constantia"/>
              </a:rPr>
              <a:t>Quinto nivel</a:t>
            </a:r>
            <a:endParaRPr b="0" lang="es-CO" sz="2000" spc="-1" strike="noStrike">
              <a:solidFill>
                <a:schemeClr val="dk1"/>
              </a:solidFill>
              <a:latin typeface="Constantia"/>
            </a:endParaRPr>
          </a:p>
        </p:txBody>
      </p:sp>
      <p:sp>
        <p:nvSpPr>
          <p:cNvPr id="39" name="PlaceHolder 3"/>
          <p:cNvSpPr>
            <a:spLocks noGrp="1"/>
          </p:cNvSpPr>
          <p:nvPr>
            <p:ph type="dt" idx="10"/>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40" name="PlaceHolder 4"/>
          <p:cNvSpPr>
            <a:spLocks noGrp="1"/>
          </p:cNvSpPr>
          <p:nvPr>
            <p:ph type="ftr" idx="11"/>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41" name="PlaceHolder 5"/>
          <p:cNvSpPr>
            <a:spLocks noGrp="1"/>
          </p:cNvSpPr>
          <p:nvPr>
            <p:ph type="sldNum" idx="12"/>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3A49D7A3-9BDD-414A-8B0E-5D850E0E6DE6}"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4aa2d6"/>
            </a:gs>
            <a:gs pos="25000">
              <a:srgbClr val="4c96c6"/>
            </a:gs>
            <a:gs pos="100000">
              <a:srgbClr val="002b36"/>
            </a:gs>
          </a:gsLst>
          <a:path path="circle">
            <a:fillToRect l="50000" t="55000" r="50000" b="45000"/>
          </a:path>
        </a:gradFill>
      </p:bgPr>
    </p:bg>
    <p:spTree>
      <p:nvGrpSpPr>
        <p:cNvPr id="1" name=""/>
        <p:cNvGrpSpPr/>
        <p:nvPr/>
      </p:nvGrpSpPr>
      <p:grpSpPr>
        <a:xfrm>
          <a:off x="0" y="0"/>
          <a:ext cx="0" cy="0"/>
          <a:chOff x="0" y="0"/>
          <a:chExt cx="0" cy="0"/>
        </a:xfrm>
      </p:grpSpPr>
      <p:sp>
        <p:nvSpPr>
          <p:cNvPr id="44"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45"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46" name="Group 1"/>
          <p:cNvGrpSpPr/>
          <p:nvPr/>
        </p:nvGrpSpPr>
        <p:grpSpPr>
          <a:xfrm>
            <a:off x="-29160" y="-16560"/>
            <a:ext cx="9197640" cy="1086120"/>
            <a:chOff x="-29160" y="-16560"/>
            <a:chExt cx="9197640" cy="1086120"/>
          </a:xfrm>
        </p:grpSpPr>
        <p:sp>
          <p:nvSpPr>
            <p:cNvPr id="47"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48"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49" name="PlaceHolder 1"/>
          <p:cNvSpPr>
            <a:spLocks noGrp="1"/>
          </p:cNvSpPr>
          <p:nvPr>
            <p:ph type="title"/>
          </p:nvPr>
        </p:nvSpPr>
        <p:spPr>
          <a:xfrm>
            <a:off x="530280" y="1316880"/>
            <a:ext cx="7772040" cy="1362240"/>
          </a:xfrm>
          <a:prstGeom prst="rect">
            <a:avLst/>
          </a:prstGeom>
          <a:noFill/>
          <a:ln w="0">
            <a:noFill/>
          </a:ln>
        </p:spPr>
        <p:txBody>
          <a:bodyPr lIns="0" rIns="0" tIns="0" bIns="0" anchor="b">
            <a:noAutofit/>
          </a:bodyPr>
          <a:p>
            <a:pPr indent="0">
              <a:lnSpc>
                <a:spcPct val="100000"/>
              </a:lnSpc>
              <a:buNone/>
            </a:pPr>
            <a:r>
              <a:rPr b="1" lang="es-ES" sz="5600" spc="-1" strike="noStrike">
                <a:solidFill>
                  <a:schemeClr val="accent4">
                    <a:tint val="90000"/>
                  </a:schemeClr>
                </a:solidFill>
                <a:latin typeface="Calibri"/>
              </a:rPr>
              <a:t>Haga clic para modificar el estilo de título del patrón</a:t>
            </a:r>
            <a:endParaRPr b="0" lang="es-CO" sz="5600" spc="-1" strike="noStrike">
              <a:solidFill>
                <a:schemeClr val="dk1"/>
              </a:solidFill>
              <a:latin typeface="Constantia"/>
            </a:endParaRPr>
          </a:p>
        </p:txBody>
      </p:sp>
      <p:sp>
        <p:nvSpPr>
          <p:cNvPr id="50" name="PlaceHolder 2"/>
          <p:cNvSpPr>
            <a:spLocks noGrp="1"/>
          </p:cNvSpPr>
          <p:nvPr>
            <p:ph type="body"/>
          </p:nvPr>
        </p:nvSpPr>
        <p:spPr>
          <a:xfrm>
            <a:off x="530280" y="2704680"/>
            <a:ext cx="7772040" cy="1509480"/>
          </a:xfrm>
          <a:prstGeom prst="rect">
            <a:avLst/>
          </a:prstGeom>
          <a:noFill/>
          <a:ln w="0">
            <a:noFill/>
          </a:ln>
        </p:spPr>
        <p:txBody>
          <a:bodyPr lIns="45720" rIns="45720" tIns="45000" bIns="45000" anchor="t">
            <a:noAutofit/>
          </a:bodyPr>
          <a:p>
            <a:pPr indent="0">
              <a:lnSpc>
                <a:spcPct val="100000"/>
              </a:lnSpc>
              <a:spcBef>
                <a:spcPts val="439"/>
              </a:spcBef>
              <a:buNone/>
              <a:tabLst>
                <a:tab algn="l" pos="0"/>
              </a:tabLst>
            </a:pPr>
            <a:r>
              <a:rPr b="0" lang="es-ES" sz="2200" spc="-1" strike="noStrike">
                <a:solidFill>
                  <a:schemeClr val="dk1"/>
                </a:solidFill>
                <a:latin typeface="Constantia"/>
              </a:rPr>
              <a:t>Haga clic para modificar el estilo de texto del patrón</a:t>
            </a:r>
            <a:endParaRPr b="0" lang="es-CO" sz="2200" spc="-1" strike="noStrike">
              <a:solidFill>
                <a:schemeClr val="dk1"/>
              </a:solidFill>
              <a:latin typeface="Constantia"/>
            </a:endParaRPr>
          </a:p>
        </p:txBody>
      </p:sp>
      <p:sp>
        <p:nvSpPr>
          <p:cNvPr id="51" name="PlaceHolder 3"/>
          <p:cNvSpPr>
            <a:spLocks noGrp="1"/>
          </p:cNvSpPr>
          <p:nvPr>
            <p:ph type="dt" idx="13"/>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52" name="PlaceHolder 4"/>
          <p:cNvSpPr>
            <a:spLocks noGrp="1"/>
          </p:cNvSpPr>
          <p:nvPr>
            <p:ph type="ftr" idx="14"/>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53" name="PlaceHolder 5"/>
          <p:cNvSpPr>
            <a:spLocks noGrp="1"/>
          </p:cNvSpPr>
          <p:nvPr>
            <p:ph type="sldNum" idx="15"/>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207A8559-4B91-4D74-9A92-67C4672440D2}"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54"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55"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56" name="Group 1"/>
          <p:cNvGrpSpPr/>
          <p:nvPr/>
        </p:nvGrpSpPr>
        <p:grpSpPr>
          <a:xfrm>
            <a:off x="-29160" y="-16560"/>
            <a:ext cx="9197640" cy="1086120"/>
            <a:chOff x="-29160" y="-16560"/>
            <a:chExt cx="9197640" cy="1086120"/>
          </a:xfrm>
        </p:grpSpPr>
        <p:sp>
          <p:nvSpPr>
            <p:cNvPr id="57"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58"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59" name="PlaceHolder 1"/>
          <p:cNvSpPr>
            <a:spLocks noGrp="1"/>
          </p:cNvSpPr>
          <p:nvPr>
            <p:ph type="title"/>
          </p:nvPr>
        </p:nvSpPr>
        <p:spPr>
          <a:xfrm>
            <a:off x="457200" y="704160"/>
            <a:ext cx="8229240" cy="1142640"/>
          </a:xfrm>
          <a:prstGeom prst="rect">
            <a:avLst/>
          </a:prstGeom>
          <a:noFill/>
          <a:ln w="0">
            <a:noFill/>
          </a:ln>
        </p:spPr>
        <p:txBody>
          <a:bodyPr lIns="0" rIns="0" tIns="45000" bIns="0" anchor="b">
            <a:noAutofit/>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60" name="PlaceHolder 2"/>
          <p:cNvSpPr>
            <a:spLocks noGrp="1"/>
          </p:cNvSpPr>
          <p:nvPr>
            <p:ph type="body"/>
          </p:nvPr>
        </p:nvSpPr>
        <p:spPr>
          <a:xfrm>
            <a:off x="457200" y="1920240"/>
            <a:ext cx="4038120" cy="4434480"/>
          </a:xfrm>
          <a:prstGeom prst="rect">
            <a:avLst/>
          </a:prstGeom>
          <a:noFill/>
          <a:ln w="0">
            <a:noFill/>
          </a:ln>
        </p:spPr>
        <p:txBody>
          <a:bodyPr lIns="90000" rIns="90000" tIns="45000" bIns="45000" anchor="t">
            <a:noAutofit/>
          </a:bodyPr>
          <a:p>
            <a:pPr marL="274320" indent="-274320">
              <a:lnSpc>
                <a:spcPct val="100000"/>
              </a:lnSpc>
              <a:spcBef>
                <a:spcPts val="519"/>
              </a:spcBef>
              <a:buClr>
                <a:srgbClr val="0bd0d9"/>
              </a:buClr>
              <a:buSzPct val="95000"/>
              <a:buFont typeface="Wingdings 2" charset="2"/>
              <a:buChar char=""/>
            </a:pPr>
            <a:r>
              <a:rPr b="0" lang="es-ES" sz="2600" spc="-1" strike="noStrike">
                <a:solidFill>
                  <a:schemeClr val="dk1"/>
                </a:solidFill>
                <a:latin typeface="Constantia"/>
              </a:rPr>
              <a:t>Haga clic para modificar el estilo de texto del patrón</a:t>
            </a:r>
            <a:endParaRPr b="0" lang="es-CO" sz="2600" spc="-1" strike="noStrike">
              <a:solidFill>
                <a:schemeClr val="dk1"/>
              </a:solidFill>
              <a:latin typeface="Constantia"/>
            </a:endParaRPr>
          </a:p>
          <a:p>
            <a:pPr lvl="1" marL="640080" indent="-246960">
              <a:lnSpc>
                <a:spcPct val="100000"/>
              </a:lnSpc>
              <a:spcBef>
                <a:spcPts val="479"/>
              </a:spcBef>
              <a:buClr>
                <a:srgbClr val="0f6fc6"/>
              </a:buClr>
              <a:buSzPct val="85000"/>
              <a:buFont typeface="Wingdings 2" charset="2"/>
              <a:buChar char=""/>
            </a:pPr>
            <a:r>
              <a:rPr b="0" lang="es-ES" sz="2400" spc="-1" strike="noStrike">
                <a:solidFill>
                  <a:schemeClr val="dk1"/>
                </a:solidFill>
                <a:latin typeface="Constantia"/>
              </a:rPr>
              <a:t>Segundo nivel</a:t>
            </a:r>
            <a:endParaRPr b="0" lang="es-CO" sz="2400" spc="-1" strike="noStrike">
              <a:solidFill>
                <a:schemeClr val="dk1"/>
              </a:solidFill>
              <a:latin typeface="Constantia"/>
            </a:endParaRPr>
          </a:p>
          <a:p>
            <a:pPr lvl="2" marL="914400" indent="-246960">
              <a:lnSpc>
                <a:spcPct val="100000"/>
              </a:lnSpc>
              <a:spcBef>
                <a:spcPts val="400"/>
              </a:spcBef>
              <a:buClr>
                <a:srgbClr val="009dd9"/>
              </a:buClr>
              <a:buSzPct val="70000"/>
              <a:buFont typeface="Wingdings 2" charset="2"/>
              <a:buChar char=""/>
            </a:pPr>
            <a:r>
              <a:rPr b="0" lang="es-ES" sz="2000" spc="-1" strike="noStrike">
                <a:solidFill>
                  <a:schemeClr val="dk1"/>
                </a:solidFill>
                <a:latin typeface="Constantia"/>
              </a:rPr>
              <a:t>Tercer nivel</a:t>
            </a:r>
            <a:endParaRPr b="0" lang="es-CO" sz="2000" spc="-1" strike="noStrike">
              <a:solidFill>
                <a:schemeClr val="dk1"/>
              </a:solidFill>
              <a:latin typeface="Constantia"/>
            </a:endParaRPr>
          </a:p>
          <a:p>
            <a:pPr lvl="3" marL="1188720" indent="-210240">
              <a:lnSpc>
                <a:spcPct val="100000"/>
              </a:lnSpc>
              <a:spcBef>
                <a:spcPts val="360"/>
              </a:spcBef>
              <a:buClr>
                <a:srgbClr val="0bd0d9"/>
              </a:buClr>
              <a:buSzPct val="65000"/>
              <a:buFont typeface="Wingdings 2" charset="2"/>
              <a:buChar char=""/>
            </a:pPr>
            <a:r>
              <a:rPr b="0" lang="es-ES" sz="1800" spc="-1" strike="noStrike">
                <a:solidFill>
                  <a:schemeClr val="dk1"/>
                </a:solidFill>
                <a:latin typeface="Constantia"/>
              </a:rPr>
              <a:t>Cuarto nivel</a:t>
            </a:r>
            <a:endParaRPr b="0" lang="es-CO" sz="1800" spc="-1" strike="noStrike">
              <a:solidFill>
                <a:schemeClr val="dk1"/>
              </a:solidFill>
              <a:latin typeface="Constantia"/>
            </a:endParaRPr>
          </a:p>
          <a:p>
            <a:pPr lvl="4" marL="1463040" indent="-210240">
              <a:lnSpc>
                <a:spcPct val="100000"/>
              </a:lnSpc>
              <a:spcBef>
                <a:spcPts val="360"/>
              </a:spcBef>
              <a:buClr>
                <a:srgbClr val="10cf9b"/>
              </a:buClr>
              <a:buSzPct val="65000"/>
              <a:buFont typeface="Wingdings 2" charset="2"/>
              <a:buChar char=""/>
            </a:pPr>
            <a:r>
              <a:rPr b="0" lang="es-ES" sz="1800" spc="-1" strike="noStrike">
                <a:solidFill>
                  <a:schemeClr val="dk1"/>
                </a:solidFill>
                <a:latin typeface="Constantia"/>
              </a:rPr>
              <a:t>Quinto nivel</a:t>
            </a:r>
            <a:endParaRPr b="0" lang="es-CO" sz="1800" spc="-1" strike="noStrike">
              <a:solidFill>
                <a:schemeClr val="dk1"/>
              </a:solidFill>
              <a:latin typeface="Constantia"/>
            </a:endParaRPr>
          </a:p>
        </p:txBody>
      </p:sp>
      <p:sp>
        <p:nvSpPr>
          <p:cNvPr id="61" name="PlaceHolder 3"/>
          <p:cNvSpPr>
            <a:spLocks noGrp="1"/>
          </p:cNvSpPr>
          <p:nvPr>
            <p:ph type="body"/>
          </p:nvPr>
        </p:nvSpPr>
        <p:spPr>
          <a:xfrm>
            <a:off x="4648320" y="1920240"/>
            <a:ext cx="4038120" cy="4434480"/>
          </a:xfrm>
          <a:prstGeom prst="rect">
            <a:avLst/>
          </a:prstGeom>
          <a:noFill/>
          <a:ln w="0">
            <a:noFill/>
          </a:ln>
        </p:spPr>
        <p:txBody>
          <a:bodyPr lIns="90000" rIns="90000" tIns="45000" bIns="45000" anchor="t">
            <a:noAutofit/>
          </a:bodyPr>
          <a:p>
            <a:pPr marL="274320" indent="-274320">
              <a:lnSpc>
                <a:spcPct val="100000"/>
              </a:lnSpc>
              <a:spcBef>
                <a:spcPts val="519"/>
              </a:spcBef>
              <a:buClr>
                <a:srgbClr val="0bd0d9"/>
              </a:buClr>
              <a:buSzPct val="95000"/>
              <a:buFont typeface="Wingdings 2" charset="2"/>
              <a:buChar char=""/>
            </a:pPr>
            <a:r>
              <a:rPr b="0" lang="es-ES" sz="2600" spc="-1" strike="noStrike">
                <a:solidFill>
                  <a:schemeClr val="dk1"/>
                </a:solidFill>
                <a:latin typeface="Constantia"/>
              </a:rPr>
              <a:t>Haga clic para modificar el estilo de texto del patrón</a:t>
            </a:r>
            <a:endParaRPr b="0" lang="es-CO" sz="2600" spc="-1" strike="noStrike">
              <a:solidFill>
                <a:schemeClr val="dk1"/>
              </a:solidFill>
              <a:latin typeface="Constantia"/>
            </a:endParaRPr>
          </a:p>
          <a:p>
            <a:pPr lvl="1" marL="640080" indent="-246960">
              <a:lnSpc>
                <a:spcPct val="100000"/>
              </a:lnSpc>
              <a:spcBef>
                <a:spcPts val="479"/>
              </a:spcBef>
              <a:buClr>
                <a:srgbClr val="0f6fc6"/>
              </a:buClr>
              <a:buSzPct val="85000"/>
              <a:buFont typeface="Wingdings 2" charset="2"/>
              <a:buChar char=""/>
            </a:pPr>
            <a:r>
              <a:rPr b="0" lang="es-ES" sz="2400" spc="-1" strike="noStrike">
                <a:solidFill>
                  <a:schemeClr val="dk1"/>
                </a:solidFill>
                <a:latin typeface="Constantia"/>
              </a:rPr>
              <a:t>Segundo nivel</a:t>
            </a:r>
            <a:endParaRPr b="0" lang="es-CO" sz="2400" spc="-1" strike="noStrike">
              <a:solidFill>
                <a:schemeClr val="dk1"/>
              </a:solidFill>
              <a:latin typeface="Constantia"/>
            </a:endParaRPr>
          </a:p>
          <a:p>
            <a:pPr lvl="2" marL="914400" indent="-246960">
              <a:lnSpc>
                <a:spcPct val="100000"/>
              </a:lnSpc>
              <a:spcBef>
                <a:spcPts val="400"/>
              </a:spcBef>
              <a:buClr>
                <a:srgbClr val="009dd9"/>
              </a:buClr>
              <a:buSzPct val="70000"/>
              <a:buFont typeface="Wingdings 2" charset="2"/>
              <a:buChar char=""/>
            </a:pPr>
            <a:r>
              <a:rPr b="0" lang="es-ES" sz="2000" spc="-1" strike="noStrike">
                <a:solidFill>
                  <a:schemeClr val="dk1"/>
                </a:solidFill>
                <a:latin typeface="Constantia"/>
              </a:rPr>
              <a:t>Tercer nivel</a:t>
            </a:r>
            <a:endParaRPr b="0" lang="es-CO" sz="2000" spc="-1" strike="noStrike">
              <a:solidFill>
                <a:schemeClr val="dk1"/>
              </a:solidFill>
              <a:latin typeface="Constantia"/>
            </a:endParaRPr>
          </a:p>
          <a:p>
            <a:pPr lvl="3" marL="1188720" indent="-210240">
              <a:lnSpc>
                <a:spcPct val="100000"/>
              </a:lnSpc>
              <a:spcBef>
                <a:spcPts val="360"/>
              </a:spcBef>
              <a:buClr>
                <a:srgbClr val="0bd0d9"/>
              </a:buClr>
              <a:buSzPct val="65000"/>
              <a:buFont typeface="Wingdings 2" charset="2"/>
              <a:buChar char=""/>
            </a:pPr>
            <a:r>
              <a:rPr b="0" lang="es-ES" sz="1800" spc="-1" strike="noStrike">
                <a:solidFill>
                  <a:schemeClr val="dk1"/>
                </a:solidFill>
                <a:latin typeface="Constantia"/>
              </a:rPr>
              <a:t>Cuarto nivel</a:t>
            </a:r>
            <a:endParaRPr b="0" lang="es-CO" sz="1800" spc="-1" strike="noStrike">
              <a:solidFill>
                <a:schemeClr val="dk1"/>
              </a:solidFill>
              <a:latin typeface="Constantia"/>
            </a:endParaRPr>
          </a:p>
          <a:p>
            <a:pPr lvl="4" marL="1463040" indent="-210240">
              <a:lnSpc>
                <a:spcPct val="100000"/>
              </a:lnSpc>
              <a:spcBef>
                <a:spcPts val="360"/>
              </a:spcBef>
              <a:buClr>
                <a:srgbClr val="10cf9b"/>
              </a:buClr>
              <a:buSzPct val="65000"/>
              <a:buFont typeface="Wingdings 2" charset="2"/>
              <a:buChar char=""/>
            </a:pPr>
            <a:r>
              <a:rPr b="0" lang="es-ES" sz="1800" spc="-1" strike="noStrike">
                <a:solidFill>
                  <a:schemeClr val="dk1"/>
                </a:solidFill>
                <a:latin typeface="Constantia"/>
              </a:rPr>
              <a:t>Quinto nivel</a:t>
            </a:r>
            <a:endParaRPr b="0" lang="es-CO" sz="1800" spc="-1" strike="noStrike">
              <a:solidFill>
                <a:schemeClr val="dk1"/>
              </a:solidFill>
              <a:latin typeface="Constantia"/>
            </a:endParaRPr>
          </a:p>
        </p:txBody>
      </p:sp>
      <p:sp>
        <p:nvSpPr>
          <p:cNvPr id="62" name="PlaceHolder 4"/>
          <p:cNvSpPr>
            <a:spLocks noGrp="1"/>
          </p:cNvSpPr>
          <p:nvPr>
            <p:ph type="dt" idx="16"/>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63" name="PlaceHolder 5"/>
          <p:cNvSpPr>
            <a:spLocks noGrp="1"/>
          </p:cNvSpPr>
          <p:nvPr>
            <p:ph type="ftr" idx="17"/>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64" name="PlaceHolder 6"/>
          <p:cNvSpPr>
            <a:spLocks noGrp="1"/>
          </p:cNvSpPr>
          <p:nvPr>
            <p:ph type="sldNum" idx="18"/>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1D5C36FB-3B56-45E6-BD45-AA75BB2E2E59}"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68"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69"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70" name="Group 1"/>
          <p:cNvGrpSpPr/>
          <p:nvPr/>
        </p:nvGrpSpPr>
        <p:grpSpPr>
          <a:xfrm>
            <a:off x="-29160" y="-16560"/>
            <a:ext cx="9197640" cy="1086120"/>
            <a:chOff x="-29160" y="-16560"/>
            <a:chExt cx="9197640" cy="1086120"/>
          </a:xfrm>
        </p:grpSpPr>
        <p:sp>
          <p:nvSpPr>
            <p:cNvPr id="71"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72"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73" name="PlaceHolder 1"/>
          <p:cNvSpPr>
            <a:spLocks noGrp="1"/>
          </p:cNvSpPr>
          <p:nvPr>
            <p:ph type="title"/>
          </p:nvPr>
        </p:nvSpPr>
        <p:spPr>
          <a:xfrm>
            <a:off x="457200" y="704160"/>
            <a:ext cx="8229240" cy="1142640"/>
          </a:xfrm>
          <a:prstGeom prst="rect">
            <a:avLst/>
          </a:prstGeom>
          <a:noFill/>
          <a:ln w="0">
            <a:noFill/>
          </a:ln>
        </p:spPr>
        <p:txBody>
          <a:bodyPr lIns="0" rIns="0" tIns="45720" bIns="0" anchor="b">
            <a:noAutofit/>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74" name="PlaceHolder 2"/>
          <p:cNvSpPr>
            <a:spLocks noGrp="1"/>
          </p:cNvSpPr>
          <p:nvPr>
            <p:ph type="body"/>
          </p:nvPr>
        </p:nvSpPr>
        <p:spPr>
          <a:xfrm>
            <a:off x="457200" y="1855080"/>
            <a:ext cx="4039920" cy="659160"/>
          </a:xfrm>
          <a:prstGeom prst="rect">
            <a:avLst/>
          </a:prstGeom>
          <a:noFill/>
          <a:ln w="0">
            <a:noFill/>
          </a:ln>
        </p:spPr>
        <p:txBody>
          <a:bodyPr lIns="45720" rIns="45720" tIns="0" bIns="0" anchor="ctr">
            <a:noAutofit/>
          </a:bodyPr>
          <a:p>
            <a:pPr indent="0">
              <a:lnSpc>
                <a:spcPct val="100000"/>
              </a:lnSpc>
              <a:spcBef>
                <a:spcPts val="479"/>
              </a:spcBef>
              <a:buNone/>
              <a:tabLst>
                <a:tab algn="l" pos="0"/>
              </a:tabLst>
            </a:pPr>
            <a:r>
              <a:rPr b="1" lang="es-ES" sz="2400" spc="-1" strike="noStrike">
                <a:solidFill>
                  <a:schemeClr val="dk2"/>
                </a:solidFill>
                <a:latin typeface="Constantia"/>
              </a:rPr>
              <a:t>Haga clic para modificar el estilo de texto del patrón</a:t>
            </a:r>
            <a:endParaRPr b="0" lang="es-CO" sz="2400" spc="-1" strike="noStrike">
              <a:solidFill>
                <a:schemeClr val="dk1"/>
              </a:solidFill>
              <a:latin typeface="Constantia"/>
            </a:endParaRPr>
          </a:p>
        </p:txBody>
      </p:sp>
      <p:sp>
        <p:nvSpPr>
          <p:cNvPr id="75" name="PlaceHolder 3"/>
          <p:cNvSpPr>
            <a:spLocks noGrp="1"/>
          </p:cNvSpPr>
          <p:nvPr>
            <p:ph type="body"/>
          </p:nvPr>
        </p:nvSpPr>
        <p:spPr>
          <a:xfrm>
            <a:off x="4645080" y="1859760"/>
            <a:ext cx="4041360" cy="654480"/>
          </a:xfrm>
          <a:prstGeom prst="rect">
            <a:avLst/>
          </a:prstGeom>
          <a:noFill/>
          <a:ln w="0">
            <a:noFill/>
          </a:ln>
        </p:spPr>
        <p:txBody>
          <a:bodyPr lIns="45720" rIns="45720" tIns="0" bIns="0" anchor="ctr">
            <a:noAutofit/>
          </a:bodyPr>
          <a:p>
            <a:pPr indent="0">
              <a:lnSpc>
                <a:spcPct val="100000"/>
              </a:lnSpc>
              <a:spcBef>
                <a:spcPts val="479"/>
              </a:spcBef>
              <a:buNone/>
              <a:tabLst>
                <a:tab algn="l" pos="0"/>
              </a:tabLst>
            </a:pPr>
            <a:r>
              <a:rPr b="1" lang="es-ES" sz="2400" spc="-1" strike="noStrike">
                <a:solidFill>
                  <a:schemeClr val="dk2"/>
                </a:solidFill>
                <a:latin typeface="Constantia"/>
              </a:rPr>
              <a:t>Haga clic para modificar el estilo de texto del patrón</a:t>
            </a:r>
            <a:endParaRPr b="0" lang="es-CO" sz="2400" spc="-1" strike="noStrike">
              <a:solidFill>
                <a:schemeClr val="dk1"/>
              </a:solidFill>
              <a:latin typeface="Constantia"/>
            </a:endParaRPr>
          </a:p>
        </p:txBody>
      </p:sp>
      <p:sp>
        <p:nvSpPr>
          <p:cNvPr id="76" name="PlaceHolder 4"/>
          <p:cNvSpPr>
            <a:spLocks noGrp="1"/>
          </p:cNvSpPr>
          <p:nvPr>
            <p:ph type="body"/>
          </p:nvPr>
        </p:nvSpPr>
        <p:spPr>
          <a:xfrm>
            <a:off x="457200" y="2514600"/>
            <a:ext cx="4039920" cy="3845520"/>
          </a:xfrm>
          <a:prstGeom prst="rect">
            <a:avLst/>
          </a:prstGeom>
          <a:noFill/>
          <a:ln w="0">
            <a:noFill/>
          </a:ln>
        </p:spPr>
        <p:txBody>
          <a:bodyPr lIns="90000" rIns="90000" tIns="0" bIns="45000" anchor="t">
            <a:noAutofit/>
          </a:bodyPr>
          <a:p>
            <a:pPr marL="274320" indent="-274320">
              <a:lnSpc>
                <a:spcPct val="100000"/>
              </a:lnSpc>
              <a:spcBef>
                <a:spcPts val="439"/>
              </a:spcBef>
              <a:buClr>
                <a:srgbClr val="0bd0d9"/>
              </a:buClr>
              <a:buSzPct val="95000"/>
              <a:buFont typeface="Wingdings 2" charset="2"/>
              <a:buChar char=""/>
            </a:pPr>
            <a:r>
              <a:rPr b="0" lang="es-ES" sz="2200" spc="-1" strike="noStrike">
                <a:solidFill>
                  <a:schemeClr val="dk1"/>
                </a:solidFill>
                <a:latin typeface="Constantia"/>
              </a:rPr>
              <a:t>Haga clic para modificar el estilo de texto del patrón</a:t>
            </a:r>
            <a:endParaRPr b="0" lang="es-CO" sz="2200" spc="-1" strike="noStrike">
              <a:solidFill>
                <a:schemeClr val="dk1"/>
              </a:solidFill>
              <a:latin typeface="Constantia"/>
            </a:endParaRPr>
          </a:p>
          <a:p>
            <a:pPr lvl="1" marL="640080" indent="-246960">
              <a:lnSpc>
                <a:spcPct val="100000"/>
              </a:lnSpc>
              <a:spcBef>
                <a:spcPts val="400"/>
              </a:spcBef>
              <a:buClr>
                <a:srgbClr val="0f6fc6"/>
              </a:buClr>
              <a:buSzPct val="85000"/>
              <a:buFont typeface="Wingdings 2" charset="2"/>
              <a:buChar char=""/>
            </a:pPr>
            <a:r>
              <a:rPr b="0" lang="es-ES" sz="2000" spc="-1" strike="noStrike">
                <a:solidFill>
                  <a:schemeClr val="dk1"/>
                </a:solidFill>
                <a:latin typeface="Constantia"/>
              </a:rPr>
              <a:t>Segundo nivel</a:t>
            </a:r>
            <a:endParaRPr b="0" lang="es-CO" sz="2000" spc="-1" strike="noStrike">
              <a:solidFill>
                <a:schemeClr val="dk1"/>
              </a:solidFill>
              <a:latin typeface="Constantia"/>
            </a:endParaRPr>
          </a:p>
          <a:p>
            <a:pPr lvl="2" marL="914400" indent="-246960">
              <a:lnSpc>
                <a:spcPct val="100000"/>
              </a:lnSpc>
              <a:spcBef>
                <a:spcPts val="360"/>
              </a:spcBef>
              <a:buClr>
                <a:srgbClr val="009dd9"/>
              </a:buClr>
              <a:buSzPct val="70000"/>
              <a:buFont typeface="Wingdings 2" charset="2"/>
              <a:buChar char=""/>
            </a:pPr>
            <a:r>
              <a:rPr b="0" lang="es-ES" sz="1800" spc="-1" strike="noStrike">
                <a:solidFill>
                  <a:schemeClr val="dk1"/>
                </a:solidFill>
                <a:latin typeface="Constantia"/>
              </a:rPr>
              <a:t>Tercer nivel</a:t>
            </a:r>
            <a:endParaRPr b="0" lang="es-CO" sz="1800" spc="-1" strike="noStrike">
              <a:solidFill>
                <a:schemeClr val="dk1"/>
              </a:solidFill>
              <a:latin typeface="Constantia"/>
            </a:endParaRPr>
          </a:p>
          <a:p>
            <a:pPr lvl="3" marL="1188720" indent="-210240">
              <a:lnSpc>
                <a:spcPct val="100000"/>
              </a:lnSpc>
              <a:spcBef>
                <a:spcPts val="320"/>
              </a:spcBef>
              <a:buClr>
                <a:srgbClr val="0bd0d9"/>
              </a:buClr>
              <a:buSzPct val="65000"/>
              <a:buFont typeface="Wingdings 2" charset="2"/>
              <a:buChar char=""/>
            </a:pPr>
            <a:r>
              <a:rPr b="0" lang="es-ES" sz="1600" spc="-1" strike="noStrike">
                <a:solidFill>
                  <a:schemeClr val="dk1"/>
                </a:solidFill>
                <a:latin typeface="Constantia"/>
              </a:rPr>
              <a:t>Cuarto nivel</a:t>
            </a:r>
            <a:endParaRPr b="0" lang="es-CO" sz="1600" spc="-1" strike="noStrike">
              <a:solidFill>
                <a:schemeClr val="dk1"/>
              </a:solidFill>
              <a:latin typeface="Constantia"/>
            </a:endParaRPr>
          </a:p>
          <a:p>
            <a:pPr lvl="4" marL="1463040" indent="-210240">
              <a:lnSpc>
                <a:spcPct val="100000"/>
              </a:lnSpc>
              <a:spcBef>
                <a:spcPts val="320"/>
              </a:spcBef>
              <a:buClr>
                <a:srgbClr val="10cf9b"/>
              </a:buClr>
              <a:buSzPct val="65000"/>
              <a:buFont typeface="Wingdings 2" charset="2"/>
              <a:buChar char=""/>
            </a:pPr>
            <a:r>
              <a:rPr b="0" lang="es-ES" sz="1600" spc="-1" strike="noStrike">
                <a:solidFill>
                  <a:schemeClr val="dk1"/>
                </a:solidFill>
                <a:latin typeface="Constantia"/>
              </a:rPr>
              <a:t>Quinto nivel</a:t>
            </a:r>
            <a:endParaRPr b="0" lang="es-CO" sz="1600" spc="-1" strike="noStrike">
              <a:solidFill>
                <a:schemeClr val="dk1"/>
              </a:solidFill>
              <a:latin typeface="Constantia"/>
            </a:endParaRPr>
          </a:p>
        </p:txBody>
      </p:sp>
      <p:sp>
        <p:nvSpPr>
          <p:cNvPr id="77" name="PlaceHolder 5"/>
          <p:cNvSpPr>
            <a:spLocks noGrp="1"/>
          </p:cNvSpPr>
          <p:nvPr>
            <p:ph type="body"/>
          </p:nvPr>
        </p:nvSpPr>
        <p:spPr>
          <a:xfrm>
            <a:off x="4645080" y="2514600"/>
            <a:ext cx="4041360" cy="3845520"/>
          </a:xfrm>
          <a:prstGeom prst="rect">
            <a:avLst/>
          </a:prstGeom>
          <a:noFill/>
          <a:ln w="0">
            <a:noFill/>
          </a:ln>
        </p:spPr>
        <p:txBody>
          <a:bodyPr lIns="90000" rIns="90000" tIns="0" bIns="45000" anchor="t">
            <a:noAutofit/>
          </a:bodyPr>
          <a:p>
            <a:pPr marL="274320" indent="-274320">
              <a:lnSpc>
                <a:spcPct val="100000"/>
              </a:lnSpc>
              <a:spcBef>
                <a:spcPts val="439"/>
              </a:spcBef>
              <a:buClr>
                <a:srgbClr val="0bd0d9"/>
              </a:buClr>
              <a:buSzPct val="95000"/>
              <a:buFont typeface="Wingdings 2" charset="2"/>
              <a:buChar char=""/>
            </a:pPr>
            <a:r>
              <a:rPr b="0" lang="es-ES" sz="2200" spc="-1" strike="noStrike">
                <a:solidFill>
                  <a:schemeClr val="dk1"/>
                </a:solidFill>
                <a:latin typeface="Constantia"/>
              </a:rPr>
              <a:t>Haga clic para modificar el estilo de texto del patrón</a:t>
            </a:r>
            <a:endParaRPr b="0" lang="es-CO" sz="2200" spc="-1" strike="noStrike">
              <a:solidFill>
                <a:schemeClr val="dk1"/>
              </a:solidFill>
              <a:latin typeface="Constantia"/>
            </a:endParaRPr>
          </a:p>
          <a:p>
            <a:pPr lvl="1" marL="640080" indent="-246960">
              <a:lnSpc>
                <a:spcPct val="100000"/>
              </a:lnSpc>
              <a:spcBef>
                <a:spcPts val="400"/>
              </a:spcBef>
              <a:buClr>
                <a:srgbClr val="0f6fc6"/>
              </a:buClr>
              <a:buSzPct val="85000"/>
              <a:buFont typeface="Wingdings 2" charset="2"/>
              <a:buChar char=""/>
            </a:pPr>
            <a:r>
              <a:rPr b="0" lang="es-ES" sz="2000" spc="-1" strike="noStrike">
                <a:solidFill>
                  <a:schemeClr val="dk1"/>
                </a:solidFill>
                <a:latin typeface="Constantia"/>
              </a:rPr>
              <a:t>Segundo nivel</a:t>
            </a:r>
            <a:endParaRPr b="0" lang="es-CO" sz="2000" spc="-1" strike="noStrike">
              <a:solidFill>
                <a:schemeClr val="dk1"/>
              </a:solidFill>
              <a:latin typeface="Constantia"/>
            </a:endParaRPr>
          </a:p>
          <a:p>
            <a:pPr lvl="2" marL="914400" indent="-246960">
              <a:lnSpc>
                <a:spcPct val="100000"/>
              </a:lnSpc>
              <a:spcBef>
                <a:spcPts val="360"/>
              </a:spcBef>
              <a:buClr>
                <a:srgbClr val="009dd9"/>
              </a:buClr>
              <a:buSzPct val="70000"/>
              <a:buFont typeface="Wingdings 2" charset="2"/>
              <a:buChar char=""/>
            </a:pPr>
            <a:r>
              <a:rPr b="0" lang="es-ES" sz="1800" spc="-1" strike="noStrike">
                <a:solidFill>
                  <a:schemeClr val="dk1"/>
                </a:solidFill>
                <a:latin typeface="Constantia"/>
              </a:rPr>
              <a:t>Tercer nivel</a:t>
            </a:r>
            <a:endParaRPr b="0" lang="es-CO" sz="1800" spc="-1" strike="noStrike">
              <a:solidFill>
                <a:schemeClr val="dk1"/>
              </a:solidFill>
              <a:latin typeface="Constantia"/>
            </a:endParaRPr>
          </a:p>
          <a:p>
            <a:pPr lvl="3" marL="1188720" indent="-210240">
              <a:lnSpc>
                <a:spcPct val="100000"/>
              </a:lnSpc>
              <a:spcBef>
                <a:spcPts val="320"/>
              </a:spcBef>
              <a:buClr>
                <a:srgbClr val="0bd0d9"/>
              </a:buClr>
              <a:buSzPct val="65000"/>
              <a:buFont typeface="Wingdings 2" charset="2"/>
              <a:buChar char=""/>
            </a:pPr>
            <a:r>
              <a:rPr b="0" lang="es-ES" sz="1600" spc="-1" strike="noStrike">
                <a:solidFill>
                  <a:schemeClr val="dk1"/>
                </a:solidFill>
                <a:latin typeface="Constantia"/>
              </a:rPr>
              <a:t>Cuarto nivel</a:t>
            </a:r>
            <a:endParaRPr b="0" lang="es-CO" sz="1600" spc="-1" strike="noStrike">
              <a:solidFill>
                <a:schemeClr val="dk1"/>
              </a:solidFill>
              <a:latin typeface="Constantia"/>
            </a:endParaRPr>
          </a:p>
          <a:p>
            <a:pPr lvl="4" marL="1463040" indent="-210240">
              <a:lnSpc>
                <a:spcPct val="100000"/>
              </a:lnSpc>
              <a:spcBef>
                <a:spcPts val="320"/>
              </a:spcBef>
              <a:buClr>
                <a:srgbClr val="10cf9b"/>
              </a:buClr>
              <a:buSzPct val="65000"/>
              <a:buFont typeface="Wingdings 2" charset="2"/>
              <a:buChar char=""/>
            </a:pPr>
            <a:r>
              <a:rPr b="0" lang="es-ES" sz="1600" spc="-1" strike="noStrike">
                <a:solidFill>
                  <a:schemeClr val="dk1"/>
                </a:solidFill>
                <a:latin typeface="Constantia"/>
              </a:rPr>
              <a:t>Quinto nivel</a:t>
            </a:r>
            <a:endParaRPr b="0" lang="es-CO" sz="1600" spc="-1" strike="noStrike">
              <a:solidFill>
                <a:schemeClr val="dk1"/>
              </a:solidFill>
              <a:latin typeface="Constantia"/>
            </a:endParaRPr>
          </a:p>
        </p:txBody>
      </p:sp>
      <p:sp>
        <p:nvSpPr>
          <p:cNvPr id="78" name="PlaceHolder 6"/>
          <p:cNvSpPr>
            <a:spLocks noGrp="1"/>
          </p:cNvSpPr>
          <p:nvPr>
            <p:ph type="dt" idx="19"/>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79" name="PlaceHolder 7"/>
          <p:cNvSpPr>
            <a:spLocks noGrp="1"/>
          </p:cNvSpPr>
          <p:nvPr>
            <p:ph type="ftr" idx="20"/>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80" name="PlaceHolder 8"/>
          <p:cNvSpPr>
            <a:spLocks noGrp="1"/>
          </p:cNvSpPr>
          <p:nvPr>
            <p:ph type="sldNum" idx="21"/>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EEAAC17E-F906-4A3F-9C6A-B6F4B16C56F5}"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81"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82"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83" name="Group 1"/>
          <p:cNvGrpSpPr/>
          <p:nvPr/>
        </p:nvGrpSpPr>
        <p:grpSpPr>
          <a:xfrm>
            <a:off x="-29160" y="-16560"/>
            <a:ext cx="9197640" cy="1086120"/>
            <a:chOff x="-29160" y="-16560"/>
            <a:chExt cx="9197640" cy="1086120"/>
          </a:xfrm>
        </p:grpSpPr>
        <p:sp>
          <p:nvSpPr>
            <p:cNvPr id="84"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85"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86" name="PlaceHolder 1"/>
          <p:cNvSpPr>
            <a:spLocks noGrp="1"/>
          </p:cNvSpPr>
          <p:nvPr>
            <p:ph type="title"/>
          </p:nvPr>
        </p:nvSpPr>
        <p:spPr>
          <a:xfrm>
            <a:off x="457200" y="704160"/>
            <a:ext cx="8305560" cy="1142640"/>
          </a:xfrm>
          <a:prstGeom prst="rect">
            <a:avLst/>
          </a:prstGeom>
          <a:noFill/>
          <a:ln w="0">
            <a:noFill/>
          </a:ln>
        </p:spPr>
        <p:txBody>
          <a:bodyPr lIns="0" rIns="0" tIns="45720" bIns="0" anchor="b">
            <a:normAutofit fontScale="71795"/>
          </a:bodyPr>
          <a:p>
            <a:pPr indent="0">
              <a:lnSpc>
                <a:spcPct val="100000"/>
              </a:lnSpc>
              <a:buNone/>
            </a:pPr>
            <a:r>
              <a:rPr b="0" lang="es-ES" sz="5000" spc="-1" strike="noStrike">
                <a:solidFill>
                  <a:schemeClr val="dk2"/>
                </a:solidFill>
                <a:latin typeface="Calibri"/>
              </a:rPr>
              <a:t>Haga clic para modificar el estilo de título del patrón</a:t>
            </a:r>
            <a:endParaRPr b="0" lang="es-CO" sz="5000" spc="-1" strike="noStrike">
              <a:solidFill>
                <a:schemeClr val="dk1"/>
              </a:solidFill>
              <a:latin typeface="Constantia"/>
            </a:endParaRPr>
          </a:p>
        </p:txBody>
      </p:sp>
      <p:sp>
        <p:nvSpPr>
          <p:cNvPr id="87" name="PlaceHolder 2"/>
          <p:cNvSpPr>
            <a:spLocks noGrp="1"/>
          </p:cNvSpPr>
          <p:nvPr>
            <p:ph type="dt" idx="22"/>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88" name="PlaceHolder 3"/>
          <p:cNvSpPr>
            <a:spLocks noGrp="1"/>
          </p:cNvSpPr>
          <p:nvPr>
            <p:ph type="ftr" idx="23"/>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89" name="PlaceHolder 4"/>
          <p:cNvSpPr>
            <a:spLocks noGrp="1"/>
          </p:cNvSpPr>
          <p:nvPr>
            <p:ph type="sldNum" idx="24"/>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1C6C6DA3-57F2-4BDC-A17E-B75F7A3BAD2F}"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91"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92"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93" name="Group 1"/>
          <p:cNvGrpSpPr/>
          <p:nvPr/>
        </p:nvGrpSpPr>
        <p:grpSpPr>
          <a:xfrm>
            <a:off x="-29160" y="-16560"/>
            <a:ext cx="9197640" cy="1086120"/>
            <a:chOff x="-29160" y="-16560"/>
            <a:chExt cx="9197640" cy="1086120"/>
          </a:xfrm>
        </p:grpSpPr>
        <p:sp>
          <p:nvSpPr>
            <p:cNvPr id="94"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95"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96" name="PlaceHolder 1"/>
          <p:cNvSpPr>
            <a:spLocks noGrp="1"/>
          </p:cNvSpPr>
          <p:nvPr>
            <p:ph type="dt" idx="25"/>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97" name="PlaceHolder 2"/>
          <p:cNvSpPr>
            <a:spLocks noGrp="1"/>
          </p:cNvSpPr>
          <p:nvPr>
            <p:ph type="ftr" idx="26"/>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98" name="PlaceHolder 3"/>
          <p:cNvSpPr>
            <a:spLocks noGrp="1"/>
          </p:cNvSpPr>
          <p:nvPr>
            <p:ph type="sldNum" idx="27"/>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5843AE37-0092-47B2-9FE1-DEA1E76A1983}"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
        <p:nvSpPr>
          <p:cNvPr id="99" name="PlaceHolder 4"/>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es-CO" sz="1800" spc="-1" strike="noStrike">
                <a:solidFill>
                  <a:schemeClr val="dk1"/>
                </a:solidFill>
                <a:latin typeface="Constantia"/>
              </a:rPr>
              <a:t>Pulse para editar el formato del texto de título</a:t>
            </a:r>
            <a:endParaRPr b="0" lang="es-CO" sz="1800" spc="-1" strike="noStrike">
              <a:solidFill>
                <a:schemeClr val="dk1"/>
              </a:solidFill>
              <a:latin typeface="Constantia"/>
            </a:endParaRPr>
          </a:p>
        </p:txBody>
      </p:sp>
      <p:sp>
        <p:nvSpPr>
          <p:cNvPr id="100"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s-CO" sz="2600" spc="-1" strike="noStrike">
                <a:solidFill>
                  <a:schemeClr val="dk1"/>
                </a:solidFill>
                <a:latin typeface="Constantia"/>
              </a:rPr>
              <a:t>Pulse para editar el formato de texto del esquema</a:t>
            </a:r>
            <a:endParaRPr b="0" lang="es-CO" sz="2600" spc="-1" strike="noStrike">
              <a:solidFill>
                <a:schemeClr val="dk1"/>
              </a:solidFill>
              <a:latin typeface="Constantia"/>
            </a:endParaRPr>
          </a:p>
          <a:p>
            <a:pPr lvl="1" marL="864000" indent="-324000">
              <a:spcBef>
                <a:spcPts val="1134"/>
              </a:spcBef>
              <a:buClr>
                <a:srgbClr val="000000"/>
              </a:buClr>
              <a:buSzPct val="75000"/>
              <a:buFont typeface="Symbol" charset="2"/>
              <a:buChar char=""/>
            </a:pPr>
            <a:r>
              <a:rPr b="0" lang="es-CO" sz="2100" spc="-1" strike="noStrike">
                <a:solidFill>
                  <a:schemeClr val="dk1"/>
                </a:solidFill>
                <a:latin typeface="Constantia"/>
              </a:rPr>
              <a:t>Segundo nivel del esquema</a:t>
            </a:r>
            <a:endParaRPr b="0" lang="es-CO" sz="2100" spc="-1" strike="noStrike">
              <a:solidFill>
                <a:schemeClr val="dk1"/>
              </a:solidFill>
              <a:latin typeface="Constantia"/>
            </a:endParaRPr>
          </a:p>
          <a:p>
            <a:pPr lvl="2" marL="1296000" indent="-288000">
              <a:spcBef>
                <a:spcPts val="850"/>
              </a:spcBef>
              <a:buClr>
                <a:srgbClr val="000000"/>
              </a:buClr>
              <a:buSzPct val="45000"/>
              <a:buFont typeface="Wingdings" charset="2"/>
              <a:buChar char=""/>
            </a:pPr>
            <a:r>
              <a:rPr b="0" lang="es-CO" sz="2000" spc="-1" strike="noStrike">
                <a:solidFill>
                  <a:schemeClr val="dk1"/>
                </a:solidFill>
                <a:latin typeface="Constantia"/>
              </a:rPr>
              <a:t>Tercer nivel del esquema</a:t>
            </a:r>
            <a:endParaRPr b="0" lang="es-CO" sz="2000" spc="-1" strike="noStrike">
              <a:solidFill>
                <a:schemeClr val="dk1"/>
              </a:solidFill>
              <a:latin typeface="Constantia"/>
            </a:endParaRPr>
          </a:p>
          <a:p>
            <a:pPr lvl="3" marL="1728000" indent="-216000">
              <a:spcBef>
                <a:spcPts val="567"/>
              </a:spcBef>
              <a:buClr>
                <a:srgbClr val="000000"/>
              </a:buClr>
              <a:buSzPct val="75000"/>
              <a:buFont typeface="Symbol" charset="2"/>
              <a:buChar char=""/>
            </a:pPr>
            <a:r>
              <a:rPr b="0" lang="es-CO" sz="2000" spc="-1" strike="noStrike">
                <a:solidFill>
                  <a:schemeClr val="dk1"/>
                </a:solidFill>
                <a:latin typeface="Constantia"/>
              </a:rPr>
              <a:t>Cuarto nivel del esquema</a:t>
            </a:r>
            <a:endParaRPr b="0" lang="es-CO" sz="2000" spc="-1" strike="noStrike">
              <a:solidFill>
                <a:schemeClr val="dk1"/>
              </a:solidFill>
              <a:latin typeface="Constantia"/>
            </a:endParaRPr>
          </a:p>
          <a:p>
            <a:pPr lvl="4" marL="2160000" indent="-216000">
              <a:spcBef>
                <a:spcPts val="283"/>
              </a:spcBef>
              <a:buClr>
                <a:srgbClr val="000000"/>
              </a:buClr>
              <a:buSzPct val="45000"/>
              <a:buFont typeface="Wingdings" charset="2"/>
              <a:buChar char=""/>
            </a:pPr>
            <a:r>
              <a:rPr b="0" lang="es-CO" sz="2000" spc="-1" strike="noStrike">
                <a:solidFill>
                  <a:schemeClr val="dk1"/>
                </a:solidFill>
                <a:latin typeface="Constantia"/>
              </a:rPr>
              <a:t>Quinto nivel del esquema</a:t>
            </a:r>
            <a:endParaRPr b="0" lang="es-CO" sz="2000" spc="-1" strike="noStrike">
              <a:solidFill>
                <a:schemeClr val="dk1"/>
              </a:solidFill>
              <a:latin typeface="Constantia"/>
            </a:endParaRPr>
          </a:p>
          <a:p>
            <a:pPr lvl="5" marL="2592000" indent="-216000">
              <a:spcBef>
                <a:spcPts val="283"/>
              </a:spcBef>
              <a:buClr>
                <a:srgbClr val="000000"/>
              </a:buClr>
              <a:buSzPct val="45000"/>
              <a:buFont typeface="Wingdings" charset="2"/>
              <a:buChar char=""/>
            </a:pPr>
            <a:r>
              <a:rPr b="0" lang="es-CO" sz="2000" spc="-1" strike="noStrike">
                <a:solidFill>
                  <a:schemeClr val="dk1"/>
                </a:solidFill>
                <a:latin typeface="Constantia"/>
              </a:rPr>
              <a:t>Sexto nivel del esquema</a:t>
            </a:r>
            <a:endParaRPr b="0" lang="es-CO" sz="2000" spc="-1" strike="noStrike">
              <a:solidFill>
                <a:schemeClr val="dk1"/>
              </a:solidFill>
              <a:latin typeface="Constantia"/>
            </a:endParaRPr>
          </a:p>
          <a:p>
            <a:pPr lvl="6" marL="3024000" indent="-216000">
              <a:spcBef>
                <a:spcPts val="283"/>
              </a:spcBef>
              <a:buClr>
                <a:srgbClr val="000000"/>
              </a:buClr>
              <a:buSzPct val="45000"/>
              <a:buFont typeface="Wingdings" charset="2"/>
              <a:buChar char=""/>
            </a:pPr>
            <a:r>
              <a:rPr b="0" lang="es-CO" sz="2000" spc="-1" strike="noStrike">
                <a:solidFill>
                  <a:schemeClr val="dk1"/>
                </a:solidFill>
                <a:latin typeface="Constantia"/>
              </a:rPr>
              <a:t>Séptimo nivel del esquema</a:t>
            </a:r>
            <a:endParaRPr b="0" lang="es-CO" sz="2000" spc="-1" strike="noStrike">
              <a:solidFill>
                <a:schemeClr val="dk1"/>
              </a:solidFill>
              <a:latin typeface="Constantia"/>
            </a:endParaRPr>
          </a:p>
        </p:txBody>
      </p:sp>
    </p:spTree>
  </p:cSld>
  <p:clrMap bg1="lt1" bg2="lt2" tx1="dk1" tx2="dk2" accent1="accent1" accent2="accent2" accent3="accent3" accent4="accent4" accent5="accent5" accent6="accent6" hlink="hlink" folHlink="folHlink"/>
  <p:sldLayoutIdLst>
    <p:sldLayoutId id="2147483665"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101" name="Freeform 6"/>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02" name="Freeform 7"/>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103" name="Group 1"/>
          <p:cNvGrpSpPr/>
          <p:nvPr/>
        </p:nvGrpSpPr>
        <p:grpSpPr>
          <a:xfrm>
            <a:off x="-29160" y="-16560"/>
            <a:ext cx="9197640" cy="1086120"/>
            <a:chOff x="-29160" y="-16560"/>
            <a:chExt cx="9197640" cy="1086120"/>
          </a:xfrm>
        </p:grpSpPr>
        <p:sp>
          <p:nvSpPr>
            <p:cNvPr id="104"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05"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106" name="PlaceHolder 1"/>
          <p:cNvSpPr>
            <a:spLocks noGrp="1"/>
          </p:cNvSpPr>
          <p:nvPr>
            <p:ph type="title"/>
          </p:nvPr>
        </p:nvSpPr>
        <p:spPr>
          <a:xfrm>
            <a:off x="685800" y="514440"/>
            <a:ext cx="2742840" cy="1161720"/>
          </a:xfrm>
          <a:prstGeom prst="rect">
            <a:avLst/>
          </a:prstGeom>
          <a:noFill/>
          <a:ln w="0">
            <a:noFill/>
          </a:ln>
        </p:spPr>
        <p:txBody>
          <a:bodyPr lIns="0" rIns="0" tIns="45000" bIns="0" anchor="b">
            <a:noAutofit/>
          </a:bodyPr>
          <a:p>
            <a:pPr indent="0">
              <a:lnSpc>
                <a:spcPct val="100000"/>
              </a:lnSpc>
              <a:buNone/>
            </a:pPr>
            <a:r>
              <a:rPr b="0" lang="es-ES" sz="2600" spc="-1" strike="noStrike">
                <a:solidFill>
                  <a:schemeClr val="dk2"/>
                </a:solidFill>
                <a:latin typeface="Calibri"/>
              </a:rPr>
              <a:t>Haga clic para modificar el estilo de título del patrón</a:t>
            </a:r>
            <a:endParaRPr b="0" lang="es-CO" sz="2600" spc="-1" strike="noStrike">
              <a:solidFill>
                <a:schemeClr val="dk1"/>
              </a:solidFill>
              <a:latin typeface="Constantia"/>
            </a:endParaRPr>
          </a:p>
        </p:txBody>
      </p:sp>
      <p:sp>
        <p:nvSpPr>
          <p:cNvPr id="107" name="PlaceHolder 2"/>
          <p:cNvSpPr>
            <a:spLocks noGrp="1"/>
          </p:cNvSpPr>
          <p:nvPr>
            <p:ph type="body"/>
          </p:nvPr>
        </p:nvSpPr>
        <p:spPr>
          <a:xfrm>
            <a:off x="685800" y="1676520"/>
            <a:ext cx="2742840" cy="4571640"/>
          </a:xfrm>
          <a:prstGeom prst="rect">
            <a:avLst/>
          </a:prstGeom>
          <a:noFill/>
          <a:ln w="0">
            <a:noFill/>
          </a:ln>
        </p:spPr>
        <p:txBody>
          <a:bodyPr lIns="18360" rIns="18360" tIns="45000" bIns="45000" anchor="t">
            <a:noAutofit/>
          </a:bodyPr>
          <a:p>
            <a:pPr indent="0">
              <a:lnSpc>
                <a:spcPct val="100000"/>
              </a:lnSpc>
              <a:spcBef>
                <a:spcPts val="281"/>
              </a:spcBef>
              <a:buNone/>
              <a:tabLst>
                <a:tab algn="l" pos="0"/>
              </a:tabLst>
            </a:pPr>
            <a:r>
              <a:rPr b="0" lang="es-ES" sz="1400" spc="-1" strike="noStrike">
                <a:solidFill>
                  <a:schemeClr val="dk1"/>
                </a:solidFill>
                <a:latin typeface="Constantia"/>
              </a:rPr>
              <a:t>Haga clic para modificar el estilo de texto del patrón</a:t>
            </a:r>
            <a:endParaRPr b="0" lang="es-CO" sz="1400" spc="-1" strike="noStrike">
              <a:solidFill>
                <a:schemeClr val="dk1"/>
              </a:solidFill>
              <a:latin typeface="Constantia"/>
            </a:endParaRPr>
          </a:p>
        </p:txBody>
      </p:sp>
      <p:sp>
        <p:nvSpPr>
          <p:cNvPr id="108" name="PlaceHolder 3"/>
          <p:cNvSpPr>
            <a:spLocks noGrp="1"/>
          </p:cNvSpPr>
          <p:nvPr>
            <p:ph type="body"/>
          </p:nvPr>
        </p:nvSpPr>
        <p:spPr>
          <a:xfrm>
            <a:off x="3575160" y="1676520"/>
            <a:ext cx="5111280" cy="4571640"/>
          </a:xfrm>
          <a:prstGeom prst="rect">
            <a:avLst/>
          </a:prstGeom>
          <a:noFill/>
          <a:ln w="0">
            <a:noFill/>
          </a:ln>
        </p:spPr>
        <p:txBody>
          <a:bodyPr lIns="90000" rIns="90000" tIns="0" bIns="45000" anchor="t">
            <a:noAutofit/>
          </a:bodyPr>
          <a:p>
            <a:pPr marL="274320" indent="-274320">
              <a:lnSpc>
                <a:spcPct val="100000"/>
              </a:lnSpc>
              <a:spcBef>
                <a:spcPts val="561"/>
              </a:spcBef>
              <a:buClr>
                <a:srgbClr val="0bd0d9"/>
              </a:buClr>
              <a:buSzPct val="95000"/>
              <a:buFont typeface="Wingdings 2" charset="2"/>
              <a:buChar char=""/>
            </a:pPr>
            <a:r>
              <a:rPr b="0" lang="es-ES" sz="2800" spc="-1" strike="noStrike">
                <a:solidFill>
                  <a:schemeClr val="dk1"/>
                </a:solidFill>
                <a:latin typeface="Constantia"/>
              </a:rPr>
              <a:t>Haga clic para modificar el estilo de texto del patrón</a:t>
            </a:r>
            <a:endParaRPr b="0" lang="es-CO" sz="2800" spc="-1" strike="noStrike">
              <a:solidFill>
                <a:schemeClr val="dk1"/>
              </a:solidFill>
              <a:latin typeface="Constantia"/>
            </a:endParaRPr>
          </a:p>
          <a:p>
            <a:pPr lvl="1" marL="640080" indent="-246960">
              <a:lnSpc>
                <a:spcPct val="100000"/>
              </a:lnSpc>
              <a:spcBef>
                <a:spcPts val="519"/>
              </a:spcBef>
              <a:buClr>
                <a:srgbClr val="0f6fc6"/>
              </a:buClr>
              <a:buSzPct val="85000"/>
              <a:buFont typeface="Wingdings 2" charset="2"/>
              <a:buChar char=""/>
            </a:pPr>
            <a:r>
              <a:rPr b="0" lang="es-ES" sz="2600" spc="-1" strike="noStrike">
                <a:solidFill>
                  <a:schemeClr val="dk1"/>
                </a:solidFill>
                <a:latin typeface="Constantia"/>
              </a:rPr>
              <a:t>Segundo nivel</a:t>
            </a:r>
            <a:endParaRPr b="0" lang="es-CO" sz="2600" spc="-1" strike="noStrike">
              <a:solidFill>
                <a:schemeClr val="dk1"/>
              </a:solidFill>
              <a:latin typeface="Constantia"/>
            </a:endParaRPr>
          </a:p>
          <a:p>
            <a:pPr lvl="2" marL="914400" indent="-246960">
              <a:lnSpc>
                <a:spcPct val="100000"/>
              </a:lnSpc>
              <a:spcBef>
                <a:spcPts val="479"/>
              </a:spcBef>
              <a:buClr>
                <a:srgbClr val="009dd9"/>
              </a:buClr>
              <a:buSzPct val="70000"/>
              <a:buFont typeface="Wingdings 2" charset="2"/>
              <a:buChar char=""/>
            </a:pPr>
            <a:r>
              <a:rPr b="0" lang="es-ES" sz="2400" spc="-1" strike="noStrike">
                <a:solidFill>
                  <a:schemeClr val="dk1"/>
                </a:solidFill>
                <a:latin typeface="Constantia"/>
              </a:rPr>
              <a:t>Tercer nivel</a:t>
            </a:r>
            <a:endParaRPr b="0" lang="es-CO" sz="2400" spc="-1" strike="noStrike">
              <a:solidFill>
                <a:schemeClr val="dk1"/>
              </a:solidFill>
              <a:latin typeface="Constantia"/>
            </a:endParaRPr>
          </a:p>
          <a:p>
            <a:pPr lvl="3" marL="1188720" indent="-210240">
              <a:lnSpc>
                <a:spcPct val="100000"/>
              </a:lnSpc>
              <a:spcBef>
                <a:spcPts val="400"/>
              </a:spcBef>
              <a:buClr>
                <a:srgbClr val="0bd0d9"/>
              </a:buClr>
              <a:buSzPct val="65000"/>
              <a:buFont typeface="Wingdings 2" charset="2"/>
              <a:buChar char=""/>
            </a:pPr>
            <a:r>
              <a:rPr b="0" lang="es-ES" sz="2000" spc="-1" strike="noStrike">
                <a:solidFill>
                  <a:schemeClr val="dk1"/>
                </a:solidFill>
                <a:latin typeface="Constantia"/>
              </a:rPr>
              <a:t>Cuarto nivel</a:t>
            </a:r>
            <a:endParaRPr b="0" lang="es-CO" sz="2000" spc="-1" strike="noStrike">
              <a:solidFill>
                <a:schemeClr val="dk1"/>
              </a:solidFill>
              <a:latin typeface="Constantia"/>
            </a:endParaRPr>
          </a:p>
          <a:p>
            <a:pPr lvl="4" marL="1463040" indent="-210240">
              <a:lnSpc>
                <a:spcPct val="100000"/>
              </a:lnSpc>
              <a:spcBef>
                <a:spcPts val="360"/>
              </a:spcBef>
              <a:buClr>
                <a:srgbClr val="10cf9b"/>
              </a:buClr>
              <a:buSzPct val="65000"/>
              <a:buFont typeface="Wingdings 2" charset="2"/>
              <a:buChar char=""/>
            </a:pPr>
            <a:r>
              <a:rPr b="0" lang="es-ES" sz="1800" spc="-1" strike="noStrike">
                <a:solidFill>
                  <a:schemeClr val="dk1"/>
                </a:solidFill>
                <a:latin typeface="Constantia"/>
              </a:rPr>
              <a:t>Quinto nivel</a:t>
            </a:r>
            <a:endParaRPr b="0" lang="es-CO" sz="1800" spc="-1" strike="noStrike">
              <a:solidFill>
                <a:schemeClr val="dk1"/>
              </a:solidFill>
              <a:latin typeface="Constantia"/>
            </a:endParaRPr>
          </a:p>
        </p:txBody>
      </p:sp>
      <p:sp>
        <p:nvSpPr>
          <p:cNvPr id="109" name="PlaceHolder 4"/>
          <p:cNvSpPr>
            <a:spLocks noGrp="1"/>
          </p:cNvSpPr>
          <p:nvPr>
            <p:ph type="dt" idx="28"/>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110" name="PlaceHolder 5"/>
          <p:cNvSpPr>
            <a:spLocks noGrp="1"/>
          </p:cNvSpPr>
          <p:nvPr>
            <p:ph type="ftr" idx="29"/>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111" name="PlaceHolder 6"/>
          <p:cNvSpPr>
            <a:spLocks noGrp="1"/>
          </p:cNvSpPr>
          <p:nvPr>
            <p:ph type="sldNum" idx="30"/>
          </p:nvPr>
        </p:nvSpPr>
        <p:spPr>
          <a:xfrm>
            <a:off x="7924680" y="6356520"/>
            <a:ext cx="76176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21F6AB03-415F-41BD-8BB5-1B0087349968}"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64772" sy="64772" algn="tl"/>
        </a:blipFill>
      </p:bgPr>
    </p:bg>
    <p:spTree>
      <p:nvGrpSpPr>
        <p:cNvPr id="1" name=""/>
        <p:cNvGrpSpPr/>
        <p:nvPr/>
      </p:nvGrpSpPr>
      <p:grpSpPr>
        <a:xfrm>
          <a:off x="0" y="0"/>
          <a:ext cx="0" cy="0"/>
          <a:chOff x="0" y="0"/>
          <a:chExt cx="0" cy="0"/>
        </a:xfrm>
      </p:grpSpPr>
      <p:sp>
        <p:nvSpPr>
          <p:cNvPr id="112" name="Freeform 6" hidden="1"/>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13" name="Freeform 7" hidden="1"/>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54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nvGrpSpPr>
          <p:cNvPr id="114" name="Group 1"/>
          <p:cNvGrpSpPr/>
          <p:nvPr/>
        </p:nvGrpSpPr>
        <p:grpSpPr>
          <a:xfrm>
            <a:off x="-29160" y="-16560"/>
            <a:ext cx="9197640" cy="1086120"/>
            <a:chOff x="-29160" y="-16560"/>
            <a:chExt cx="9197640" cy="1086120"/>
          </a:xfrm>
        </p:grpSpPr>
        <p:sp>
          <p:nvSpPr>
            <p:cNvPr id="115" name="Freeform 11"/>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a:solidFill>
                <a:srgbClr val="09b7bf"/>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16" name="Freeform 12"/>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rgbClr val="0f6fc6"/>
              </a:solidFill>
              <a:round/>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grpSp>
      <p:sp>
        <p:nvSpPr>
          <p:cNvPr id="117" name="Snip and Round Single Corner Rectangle 8"/>
          <p:cNvSpPr/>
          <p:nvPr/>
        </p:nvSpPr>
        <p:spPr>
          <a:xfrm flipV="1" rot="420000">
            <a:off x="3165480" y="1108080"/>
            <a:ext cx="5257440" cy="4114440"/>
          </a:xfrm>
          <a:prstGeom prst="snipRoundRect">
            <a:avLst>
              <a:gd name="adj1" fmla="val 0"/>
              <a:gd name="adj2" fmla="val 3646"/>
            </a:avLst>
          </a:prstGeom>
          <a:solidFill>
            <a:srgbClr val="ffffff"/>
          </a:solidFill>
          <a:ln cap="rnd" w="3175">
            <a:solidFill>
              <a:srgbClr val="c0c0c0"/>
            </a:solidFill>
            <a:round/>
          </a:ln>
          <a:effectLst>
            <a:outerShdw algn="tl" blurRad="63360" dir="7502171" dist="38251" kx="100000" rotWithShape="0" sx="98500" sy="100080">
              <a:srgbClr val="000000">
                <a:alpha val="25000"/>
              </a:srgbClr>
            </a:outerShdw>
          </a:effectLst>
        </p:spPr>
        <p:style>
          <a:lnRef idx="2">
            <a:schemeClr val="accent1"/>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onstantia"/>
            </a:endParaRPr>
          </a:p>
        </p:txBody>
      </p:sp>
      <p:sp>
        <p:nvSpPr>
          <p:cNvPr id="118" name="Right Triangle 11"/>
          <p:cNvSpPr/>
          <p:nvPr/>
        </p:nvSpPr>
        <p:spPr>
          <a:xfrm flipV="1" rot="420000">
            <a:off x="8003880" y="5358600"/>
            <a:ext cx="155160" cy="155160"/>
          </a:xfrm>
          <a:prstGeom prst="rtTriangle">
            <a:avLst/>
          </a:prstGeom>
          <a:solidFill>
            <a:srgbClr val="ffffff"/>
          </a:solidFill>
          <a:ln w="12700">
            <a:solidFill>
              <a:srgbClr val="ffffff"/>
            </a:solidFill>
            <a:bevel/>
          </a:ln>
          <a:effectLst>
            <a:outerShdw algn="tl" blurRad="19800" dir="12932261" dist="6193" rotWithShape="0">
              <a:srgbClr val="000000">
                <a:alpha val="47000"/>
              </a:srgbClr>
            </a:outerShdw>
          </a:effectLst>
        </p:spPr>
        <p:style>
          <a:lnRef idx="2">
            <a:schemeClr val="accent1"/>
          </a:lnRef>
          <a:fillRef idx="1">
            <a:schemeClr val="accent1"/>
          </a:fillRef>
          <a:effectRef idx="0">
            <a:schemeClr val="accent1"/>
          </a:effectRef>
          <a:fontRef idx="minor"/>
        </p:style>
        <p:txBody>
          <a:bodyPr lIns="90000" rIns="90000" tIns="6840" bIns="6840" anchor="ctr">
            <a:noAutofit/>
          </a:bodyPr>
          <a:p>
            <a:pPr algn="ctr" defTabSz="914400">
              <a:lnSpc>
                <a:spcPct val="100000"/>
              </a:lnSpc>
            </a:pPr>
            <a:endParaRPr b="0" lang="en-US" sz="1800" spc="-1" strike="noStrike">
              <a:solidFill>
                <a:schemeClr val="lt1"/>
              </a:solidFill>
              <a:latin typeface="Constantia"/>
            </a:endParaRPr>
          </a:p>
        </p:txBody>
      </p:sp>
      <p:sp>
        <p:nvSpPr>
          <p:cNvPr id="119" name="PlaceHolder 1"/>
          <p:cNvSpPr>
            <a:spLocks noGrp="1"/>
          </p:cNvSpPr>
          <p:nvPr>
            <p:ph type="title"/>
          </p:nvPr>
        </p:nvSpPr>
        <p:spPr>
          <a:xfrm>
            <a:off x="609480" y="1176840"/>
            <a:ext cx="2212560" cy="1582200"/>
          </a:xfrm>
          <a:prstGeom prst="rect">
            <a:avLst/>
          </a:prstGeom>
          <a:noFill/>
          <a:ln w="0">
            <a:noFill/>
          </a:ln>
        </p:spPr>
        <p:txBody>
          <a:bodyPr lIns="45720" rIns="45720" tIns="45720" bIns="45720" anchor="b">
            <a:noAutofit/>
          </a:bodyPr>
          <a:p>
            <a:pPr indent="0">
              <a:lnSpc>
                <a:spcPct val="100000"/>
              </a:lnSpc>
              <a:buNone/>
            </a:pPr>
            <a:r>
              <a:rPr b="1" lang="es-ES" sz="2000" spc="-1" strike="noStrike">
                <a:solidFill>
                  <a:schemeClr val="dk2"/>
                </a:solidFill>
                <a:latin typeface="Calibri"/>
              </a:rPr>
              <a:t>Haga clic para modificar el estilo de título del patrón</a:t>
            </a:r>
            <a:endParaRPr b="0" lang="es-CO" sz="2000" spc="-1" strike="noStrike">
              <a:solidFill>
                <a:schemeClr val="dk1"/>
              </a:solidFill>
              <a:latin typeface="Constantia"/>
            </a:endParaRPr>
          </a:p>
        </p:txBody>
      </p:sp>
      <p:sp>
        <p:nvSpPr>
          <p:cNvPr id="120" name="PlaceHolder 2"/>
          <p:cNvSpPr>
            <a:spLocks noGrp="1"/>
          </p:cNvSpPr>
          <p:nvPr>
            <p:ph type="body"/>
          </p:nvPr>
        </p:nvSpPr>
        <p:spPr>
          <a:xfrm>
            <a:off x="609480" y="2828880"/>
            <a:ext cx="2209320" cy="2179080"/>
          </a:xfrm>
          <a:prstGeom prst="rect">
            <a:avLst/>
          </a:prstGeom>
          <a:noFill/>
          <a:ln w="0">
            <a:noFill/>
          </a:ln>
        </p:spPr>
        <p:txBody>
          <a:bodyPr lIns="64080" rIns="45720" tIns="45000" bIns="45720" anchor="t">
            <a:noAutofit/>
          </a:bodyPr>
          <a:p>
            <a:pPr indent="0">
              <a:lnSpc>
                <a:spcPct val="100000"/>
              </a:lnSpc>
              <a:spcBef>
                <a:spcPts val="249"/>
              </a:spcBef>
              <a:buNone/>
              <a:tabLst>
                <a:tab algn="l" pos="0"/>
              </a:tabLst>
            </a:pPr>
            <a:r>
              <a:rPr b="0" lang="es-ES" sz="1300" spc="-1" strike="noStrike">
                <a:solidFill>
                  <a:schemeClr val="dk1"/>
                </a:solidFill>
                <a:latin typeface="Constantia"/>
              </a:rPr>
              <a:t>Haga clic para modificar el estilo de texto del patrón</a:t>
            </a:r>
            <a:endParaRPr b="0" lang="es-CO" sz="1300" spc="-1" strike="noStrike">
              <a:solidFill>
                <a:schemeClr val="dk1"/>
              </a:solidFill>
              <a:latin typeface="Constantia"/>
            </a:endParaRPr>
          </a:p>
        </p:txBody>
      </p:sp>
      <p:sp>
        <p:nvSpPr>
          <p:cNvPr id="121" name="PlaceHolder 3"/>
          <p:cNvSpPr>
            <a:spLocks noGrp="1"/>
          </p:cNvSpPr>
          <p:nvPr>
            <p:ph type="dt" idx="31"/>
          </p:nvPr>
        </p:nvSpPr>
        <p:spPr>
          <a:xfrm>
            <a:off x="457200" y="6356520"/>
            <a:ext cx="2133360" cy="364680"/>
          </a:xfrm>
          <a:prstGeom prst="rect">
            <a:avLst/>
          </a:prstGeom>
          <a:noFill/>
          <a:ln w="0">
            <a:noFill/>
          </a:ln>
        </p:spPr>
        <p:txBody>
          <a:bodyPr lIns="0" rIns="0" tIns="0" bIns="0" anchor="b">
            <a:noAutofit/>
          </a:bodyPr>
          <a:lstStyle>
            <a:lvl1pPr indent="0" defTabSz="914400">
              <a:lnSpc>
                <a:spcPct val="100000"/>
              </a:lnSpc>
              <a:buNone/>
              <a:defRPr b="0" lang="es-CO" sz="1200" spc="-1" strike="noStrike">
                <a:solidFill>
                  <a:schemeClr val="dk2">
                    <a:shade val="90000"/>
                  </a:schemeClr>
                </a:solidFill>
                <a:latin typeface="Constantia"/>
              </a:defRPr>
            </a:lvl1pPr>
          </a:lstStyle>
          <a:p>
            <a:pPr indent="0" defTabSz="914400">
              <a:lnSpc>
                <a:spcPct val="100000"/>
              </a:lnSpc>
              <a:buNone/>
            </a:pPr>
            <a:r>
              <a:rPr b="0" lang="es-CO" sz="1200" spc="-1" strike="noStrike">
                <a:solidFill>
                  <a:schemeClr val="dk2">
                    <a:shade val="90000"/>
                  </a:schemeClr>
                </a:solidFill>
                <a:latin typeface="Constantia"/>
              </a:rPr>
              <a:t>&lt;fecha/hora&gt;</a:t>
            </a:r>
            <a:endParaRPr b="0" lang="es-CO" sz="1200" spc="-1" strike="noStrike">
              <a:solidFill>
                <a:srgbClr val="000000"/>
              </a:solidFill>
              <a:latin typeface="Times New Roman"/>
            </a:endParaRPr>
          </a:p>
        </p:txBody>
      </p:sp>
      <p:sp>
        <p:nvSpPr>
          <p:cNvPr id="122" name="PlaceHolder 4"/>
          <p:cNvSpPr>
            <a:spLocks noGrp="1"/>
          </p:cNvSpPr>
          <p:nvPr>
            <p:ph type="ftr" idx="32"/>
          </p:nvPr>
        </p:nvSpPr>
        <p:spPr>
          <a:xfrm>
            <a:off x="2666880" y="6356520"/>
            <a:ext cx="3352320" cy="364680"/>
          </a:xfrm>
          <a:prstGeom prst="rect">
            <a:avLst/>
          </a:prstGeom>
          <a:noFill/>
          <a:ln w="0">
            <a:noFill/>
          </a:ln>
        </p:spPr>
        <p:txBody>
          <a:bodyPr lIns="0" rIns="0" tIns="0" bIns="0" anchor="b">
            <a:noAutofit/>
          </a:bodyPr>
          <a:lstStyle>
            <a:lvl1pPr indent="0" algn="ctr">
              <a:buNone/>
              <a:defRPr b="0" lang="es-CO" sz="1400" spc="-1" strike="noStrike">
                <a:solidFill>
                  <a:srgbClr val="000000"/>
                </a:solidFill>
                <a:latin typeface="Times New Roman"/>
              </a:defRPr>
            </a:lvl1pPr>
          </a:lstStyle>
          <a:p>
            <a:pPr indent="0" algn="ctr">
              <a:buNone/>
            </a:pPr>
            <a:r>
              <a:rPr b="0" lang="es-CO" sz="1400" spc="-1" strike="noStrike">
                <a:solidFill>
                  <a:srgbClr val="000000"/>
                </a:solidFill>
                <a:latin typeface="Times New Roman"/>
              </a:rPr>
              <a:t>&lt;pie de página&gt;</a:t>
            </a:r>
            <a:endParaRPr b="0" lang="es-CO" sz="1400" spc="-1" strike="noStrike">
              <a:solidFill>
                <a:srgbClr val="000000"/>
              </a:solidFill>
              <a:latin typeface="Times New Roman"/>
            </a:endParaRPr>
          </a:p>
        </p:txBody>
      </p:sp>
      <p:sp>
        <p:nvSpPr>
          <p:cNvPr id="123" name="PlaceHolder 5"/>
          <p:cNvSpPr>
            <a:spLocks noGrp="1"/>
          </p:cNvSpPr>
          <p:nvPr>
            <p:ph type="sldNum" idx="33"/>
          </p:nvPr>
        </p:nvSpPr>
        <p:spPr>
          <a:xfrm>
            <a:off x="8077320" y="6356520"/>
            <a:ext cx="609120" cy="364680"/>
          </a:xfrm>
          <a:prstGeom prst="rect">
            <a:avLst/>
          </a:prstGeom>
          <a:noFill/>
          <a:ln w="0">
            <a:noFill/>
          </a:ln>
        </p:spPr>
        <p:txBody>
          <a:bodyPr lIns="0" rIns="0" tIns="0" bIns="0" anchor="b">
            <a:noAutofit/>
          </a:bodyPr>
          <a:lstStyle>
            <a:lvl1pPr indent="0" algn="r" defTabSz="914400">
              <a:lnSpc>
                <a:spcPct val="100000"/>
              </a:lnSpc>
              <a:buNone/>
              <a:defRPr b="0" lang="es-CO" sz="1200" spc="-1" strike="noStrike">
                <a:solidFill>
                  <a:schemeClr val="dk2">
                    <a:shade val="90000"/>
                  </a:schemeClr>
                </a:solidFill>
                <a:latin typeface="Constantia"/>
              </a:defRPr>
            </a:lvl1pPr>
          </a:lstStyle>
          <a:p>
            <a:pPr indent="0" algn="r" defTabSz="914400">
              <a:lnSpc>
                <a:spcPct val="100000"/>
              </a:lnSpc>
              <a:buNone/>
            </a:pPr>
            <a:fld id="{6589BE1C-07F9-437B-82B4-8CCBF960ACC5}" type="slidenum">
              <a:rPr b="0" lang="es-CO" sz="1200" spc="-1" strike="noStrike">
                <a:solidFill>
                  <a:schemeClr val="dk2">
                    <a:shade val="90000"/>
                  </a:schemeClr>
                </a:solidFill>
                <a:latin typeface="Constantia"/>
              </a:rPr>
              <a:t>&lt;número&gt;</a:t>
            </a:fld>
            <a:endParaRPr b="0" lang="es-CO" sz="1200" spc="-1" strike="noStrike">
              <a:solidFill>
                <a:srgbClr val="000000"/>
              </a:solidFill>
              <a:latin typeface="Times New Roman"/>
            </a:endParaRPr>
          </a:p>
        </p:txBody>
      </p:sp>
      <p:sp>
        <p:nvSpPr>
          <p:cNvPr id="124" name="PlaceHolder 6"/>
          <p:cNvSpPr>
            <a:spLocks noGrp="1"/>
          </p:cNvSpPr>
          <p:nvPr>
            <p:ph type="body"/>
          </p:nvPr>
        </p:nvSpPr>
        <p:spPr>
          <a:xfrm rot="420000">
            <a:off x="3485520" y="1199160"/>
            <a:ext cx="4617360" cy="3931560"/>
          </a:xfrm>
          <a:prstGeom prst="rect">
            <a:avLst/>
          </a:prstGeom>
          <a:solidFill>
            <a:schemeClr val="lt2"/>
          </a:solidFill>
          <a:ln cap="rnd" w="2880">
            <a:solidFill>
              <a:srgbClr val="c0c0c0"/>
            </a:solidFill>
            <a:round/>
          </a:ln>
        </p:spPr>
        <p:txBody>
          <a:bodyPr lIns="90000" rIns="90000" tIns="45000" bIns="45000" anchor="t">
            <a:noAutofit/>
          </a:bodyPr>
          <a:p>
            <a:pPr indent="0" defTabSz="914400">
              <a:lnSpc>
                <a:spcPct val="100000"/>
              </a:lnSpc>
              <a:buNone/>
              <a:tabLst>
                <a:tab algn="l" pos="0"/>
              </a:tabLst>
            </a:pPr>
            <a:r>
              <a:rPr b="0" lang="es-ES" sz="3200" spc="-1" strike="noStrike">
                <a:solidFill>
                  <a:schemeClr val="dk1"/>
                </a:solidFill>
                <a:latin typeface="Constantia"/>
              </a:rPr>
              <a:t>Haga clic en el icono para agregar una imagen</a:t>
            </a:r>
            <a:endParaRPr b="0" lang="es-CO" sz="3200" spc="-1" strike="noStrike">
              <a:solidFill>
                <a:schemeClr val="dk1"/>
              </a:solidFill>
              <a:latin typeface="Constantia"/>
            </a:endParaRPr>
          </a:p>
        </p:txBody>
      </p:sp>
      <p:sp>
        <p:nvSpPr>
          <p:cNvPr id="125" name="Freeform 9"/>
          <p:cNvSpPr/>
          <p:nvPr/>
        </p:nvSpPr>
        <p:spPr>
          <a:xfrm flipV="1">
            <a:off x="-9000" y="581616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4a0">
                  <a:alpha val="45000"/>
                </a:srgbClr>
              </a:gs>
              <a:gs pos="100000">
                <a:srgbClr val="00c4cd">
                  <a:alpha val="55000"/>
                </a:srgbClr>
              </a:gs>
            </a:gsLst>
            <a:lin ang="162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
        <p:nvSpPr>
          <p:cNvPr id="126" name="Freeform 10"/>
          <p:cNvSpPr/>
          <p:nvPr/>
        </p:nvSpPr>
        <p:spPr>
          <a:xfrm flipV="1">
            <a:off x="4381560" y="621972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0a8">
                  <a:alpha val="30000"/>
                </a:srgbClr>
              </a:gs>
              <a:gs pos="80000">
                <a:srgbClr val="008abf">
                  <a:alpha val="45000"/>
                </a:srgbClr>
              </a:gs>
            </a:gsLst>
            <a:lin ang="16200000"/>
          </a:gradFill>
          <a:ln w="9525">
            <a:noFill/>
          </a:ln>
        </p:spPr>
        <p:style>
          <a:lnRef idx="0"/>
          <a:fillRef idx="0"/>
          <a:effectRef idx="0"/>
          <a:fontRef idx="minor"/>
        </p:style>
        <p:txBody>
          <a:bodyPr anchor="t">
            <a:noAutofit/>
          </a:bodyPr>
          <a:p>
            <a:pPr defTabSz="914400">
              <a:lnSpc>
                <a:spcPct val="100000"/>
              </a:lnSpc>
            </a:pPr>
            <a:endParaRPr b="0" lang="en-US" sz="1800" spc="-1" strike="noStrike">
              <a:solidFill>
                <a:schemeClr val="dk1"/>
              </a:solidFill>
              <a:latin typeface="Constantia"/>
            </a:endParaRPr>
          </a:p>
        </p:txBody>
      </p:sp>
    </p:spTree>
  </p:cSld>
  <p:clrMap bg1="lt1" bg2="lt2" tx1="dk1" tx2="dk2" accent1="accent1" accent2="accent2" accent3="accent3" accent4="accent4" accent5="accent5" accent6="accent6" hlink="hlink" folHlink="folHlink"/>
  <p:sldLayoutIdLst>
    <p:sldLayoutId id="2147483669"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image" Target="../media/image6.gif"/><Relationship Id="rId4" Type="http://schemas.openxmlformats.org/officeDocument/2006/relationships/image" Target="../media/image7.png"/><Relationship Id="rId5"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0.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slideLayout" Target="../slideLayouts/slideLayout9.xml"/><Relationship Id="rId6"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jpeg"/><Relationship Id="rId3"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slideLayout" Target="../slideLayouts/slideLayout9.xml"/>
</Relationships>
</file>

<file path=ppt/slides/_rels/slide18.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slideLayout" Target="../slideLayouts/slideLayout9.xml"/>
</Relationships>
</file>

<file path=ppt/slides/_rels/slide19.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9.xml"/>
</Relationships>
</file>

<file path=ppt/slides/_rels/slide20.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9.xml"/>
</Relationships>
</file>

<file path=ppt/slides/_rels/slide21.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png"/><Relationship Id="rId3" Type="http://schemas.openxmlformats.org/officeDocument/2006/relationships/slideLayout" Target="../slideLayouts/slideLayout9.xml"/>
</Relationships>
</file>

<file path=ppt/slides/_rels/slide22.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9.xml"/>
</Relationships>
</file>

<file path=ppt/slides/_rels/slide23.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9.xml"/>
</Relationships>
</file>

<file path=ppt/slides/_rels/slide25.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slideLayout" Target="../slideLayouts/slideLayout9.xml"/><Relationship Id="rId5"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9.xml"/>
</Relationships>
</file>

<file path=ppt/slides/_rels/slide27.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png"/><Relationship Id="rId3" Type="http://schemas.openxmlformats.org/officeDocument/2006/relationships/slideLayout" Target="../slideLayouts/slideLayout9.xml"/>
</Relationships>
</file>

<file path=ppt/slides/_rels/slide28.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jpeg"/><Relationship Id="rId3" Type="http://schemas.openxmlformats.org/officeDocument/2006/relationships/slideLayout" Target="../slideLayouts/slideLayout9.xml"/>
</Relationships>
</file>

<file path=ppt/slides/_rels/slide29.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9.xml"/>
</Relationships>
</file>

<file path=ppt/slides/_rels/slide30.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slideLayout" Target="../slideLayouts/slideLayout9.xml"/>
</Relationships>
</file>

<file path=ppt/slides/_rels/slide31.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 Id="rId3" Type="http://schemas.openxmlformats.org/officeDocument/2006/relationships/image" Target="../media/image55.jpeg"/><Relationship Id="rId4" Type="http://schemas.openxmlformats.org/officeDocument/2006/relationships/slideLayout" Target="../slideLayouts/slideLayout9.xml"/>
</Relationships>
</file>

<file path=ppt/slides/_rels/slide32.xml.rels><?xml version="1.0" encoding="UTF-8"?>
<Relationships xmlns="http://schemas.openxmlformats.org/package/2006/relationships"><Relationship Id="rId1" Type="http://schemas.openxmlformats.org/officeDocument/2006/relationships/image" Target="../media/image6.gif"/><Relationship Id="rId2"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9.xml"/>
</Relationships>
</file>

<file path=ppt/slides/_rels/slide34.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9.xml"/>
</Relationships>
</file>

<file path=ppt/slides/_rels/slide35.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9.xml"/>
</Relationships>
</file>

<file path=ppt/slides/_rels/slide36.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image" Target="../media/image60.png"/><Relationship Id="rId3" Type="http://schemas.openxmlformats.org/officeDocument/2006/relationships/slideLayout" Target="../slideLayouts/slideLayout9.xml"/>
</Relationships>
</file>

<file path=ppt/slides/_rels/slide37.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image" Target="../media/image63.png"/><Relationship Id="rId3" Type="http://schemas.openxmlformats.org/officeDocument/2006/relationships/slideLayout" Target="../slideLayouts/slideLayout9.xml"/>
</Relationships>
</file>

<file path=ppt/slides/_rels/slide39.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image" Target="../media/image65.jpeg"/><Relationship Id="rId3" Type="http://schemas.openxmlformats.org/officeDocument/2006/relationships/slideLayout" Target="../slideLayouts/slideLayout4.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1.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3" name="3 Imagen" descr=""/>
          <p:cNvPicPr/>
          <p:nvPr/>
        </p:nvPicPr>
        <p:blipFill>
          <a:blip r:embed="rId1"/>
          <a:stretch/>
        </p:blipFill>
        <p:spPr>
          <a:xfrm>
            <a:off x="251640" y="211680"/>
            <a:ext cx="8677800" cy="6440760"/>
          </a:xfrm>
          <a:prstGeom prst="rect">
            <a:avLst/>
          </a:prstGeom>
          <a:ln w="0">
            <a:noFill/>
          </a:ln>
        </p:spPr>
      </p:pic>
      <p:sp>
        <p:nvSpPr>
          <p:cNvPr id="134" name="PlaceHolder 1"/>
          <p:cNvSpPr>
            <a:spLocks noGrp="1"/>
          </p:cNvSpPr>
          <p:nvPr>
            <p:ph type="title"/>
          </p:nvPr>
        </p:nvSpPr>
        <p:spPr>
          <a:xfrm>
            <a:off x="827640" y="908640"/>
            <a:ext cx="6873480" cy="2682720"/>
          </a:xfrm>
          <a:prstGeom prst="rect">
            <a:avLst/>
          </a:prstGeom>
          <a:noFill/>
          <a:ln w="0">
            <a:noFill/>
          </a:ln>
        </p:spPr>
        <p:txBody>
          <a:bodyPr lIns="0" rIns="18360" tIns="0" bIns="0" anchor="b">
            <a:normAutofit/>
          </a:bodyPr>
          <a:p>
            <a:pPr indent="0" algn="r">
              <a:lnSpc>
                <a:spcPct val="100000"/>
              </a:lnSpc>
              <a:buNone/>
            </a:pPr>
            <a:r>
              <a:rPr b="1" lang="es-CO" sz="5600" spc="-1" strike="noStrike">
                <a:solidFill>
                  <a:srgbClr val="0000ff"/>
                </a:solidFill>
                <a:latin typeface="Calibri"/>
              </a:rPr>
              <a:t>INSTITUCIÓN EDUCATIVA</a:t>
            </a:r>
            <a:br>
              <a:rPr sz="5600"/>
            </a:br>
            <a:r>
              <a:rPr b="1" lang="es-CO" sz="5600" spc="-1" strike="noStrike">
                <a:solidFill>
                  <a:srgbClr val="0000ff"/>
                </a:solidFill>
                <a:latin typeface="Calibri"/>
              </a:rPr>
              <a:t>GRAN COLOMBIA </a:t>
            </a:r>
            <a:endParaRPr b="0" lang="es-CO" sz="5600" spc="-1" strike="noStrike">
              <a:solidFill>
                <a:schemeClr val="dk1"/>
              </a:solidFill>
              <a:latin typeface="Constantia"/>
            </a:endParaRPr>
          </a:p>
        </p:txBody>
      </p:sp>
      <p:sp>
        <p:nvSpPr>
          <p:cNvPr id="135" name="PlaceHolder 2"/>
          <p:cNvSpPr>
            <a:spLocks noGrp="1"/>
          </p:cNvSpPr>
          <p:nvPr>
            <p:ph type="subTitle"/>
          </p:nvPr>
        </p:nvSpPr>
        <p:spPr>
          <a:xfrm>
            <a:off x="1331640" y="3613320"/>
            <a:ext cx="6400440" cy="2335320"/>
          </a:xfrm>
          <a:prstGeom prst="rect">
            <a:avLst/>
          </a:prstGeom>
          <a:noFill/>
          <a:ln w="0">
            <a:noFill/>
          </a:ln>
        </p:spPr>
        <p:txBody>
          <a:bodyPr lIns="0" rIns="18360" tIns="45000" bIns="45000" anchor="t">
            <a:noAutofit/>
          </a:bodyPr>
          <a:p>
            <a:pPr indent="0" algn="r">
              <a:lnSpc>
                <a:spcPct val="100000"/>
              </a:lnSpc>
              <a:spcBef>
                <a:spcPts val="641"/>
              </a:spcBef>
              <a:buNone/>
              <a:tabLst>
                <a:tab algn="l" pos="0"/>
              </a:tabLst>
            </a:pPr>
            <a:r>
              <a:rPr b="0" lang="es-CO" sz="3200" spc="-1" strike="noStrike">
                <a:solidFill>
                  <a:srgbClr val="002060"/>
                </a:solidFill>
                <a:latin typeface="Constantia"/>
              </a:rPr>
              <a:t>Sede: Absalón Fernández de Soto</a:t>
            </a:r>
            <a:endParaRPr b="0" lang="es-CO" sz="3200" spc="-1" strike="noStrike">
              <a:solidFill>
                <a:srgbClr val="000000"/>
              </a:solidFill>
              <a:latin typeface="Arial"/>
            </a:endParaRPr>
          </a:p>
          <a:p>
            <a:pPr indent="0" algn="r">
              <a:lnSpc>
                <a:spcPct val="100000"/>
              </a:lnSpc>
              <a:spcBef>
                <a:spcPts val="641"/>
              </a:spcBef>
              <a:buNone/>
              <a:tabLst>
                <a:tab algn="l" pos="0"/>
              </a:tabLst>
            </a:pPr>
            <a:r>
              <a:rPr b="0" lang="es-CO" sz="3200" spc="-1" strike="noStrike">
                <a:solidFill>
                  <a:srgbClr val="002060"/>
                </a:solidFill>
                <a:latin typeface="Constantia"/>
              </a:rPr>
              <a:t>Calle 19A No. 19A – 02</a:t>
            </a:r>
            <a:endParaRPr b="0" lang="es-CO" sz="3200" spc="-1" strike="noStrike">
              <a:solidFill>
                <a:srgbClr val="000000"/>
              </a:solidFill>
              <a:latin typeface="Arial"/>
            </a:endParaRPr>
          </a:p>
          <a:p>
            <a:pPr indent="0" algn="r">
              <a:lnSpc>
                <a:spcPct val="100000"/>
              </a:lnSpc>
              <a:spcBef>
                <a:spcPts val="641"/>
              </a:spcBef>
              <a:buNone/>
              <a:tabLst>
                <a:tab algn="l" pos="0"/>
              </a:tabLst>
            </a:pPr>
            <a:r>
              <a:rPr b="0" lang="es-CO" sz="3200" spc="-1" strike="noStrike">
                <a:solidFill>
                  <a:srgbClr val="002060"/>
                </a:solidFill>
                <a:latin typeface="Constantia"/>
              </a:rPr>
              <a:t>Barrio  la Ventura – Buga - Valle</a:t>
            </a:r>
            <a:endParaRPr b="0" lang="es-CO" sz="3200" spc="-1" strike="noStrike">
              <a:solidFill>
                <a:srgbClr val="000000"/>
              </a:solidFill>
              <a:latin typeface="Arial"/>
            </a:endParaRPr>
          </a:p>
        </p:txBody>
      </p:sp>
      <p:pic>
        <p:nvPicPr>
          <p:cNvPr id="136" name="4 Imagen" descr="Imagen1ESCUDO COLEGIO"/>
          <p:cNvPicPr/>
          <p:nvPr/>
        </p:nvPicPr>
        <p:blipFill>
          <a:blip r:embed="rId2"/>
          <a:stretch/>
        </p:blipFill>
        <p:spPr>
          <a:xfrm>
            <a:off x="1763640" y="908640"/>
            <a:ext cx="1466640" cy="1552320"/>
          </a:xfrm>
          <a:prstGeom prst="rect">
            <a:avLst/>
          </a:prstGeom>
          <a:ln w="9525">
            <a:noFill/>
          </a:ln>
        </p:spPr>
      </p:pic>
    </p:spTree>
  </p:cSld>
  <p:transition spd="slow">
    <p:wipe dir="l"/>
  </p:transition>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7" name="11 Imagen" descr=""/>
          <p:cNvPicPr/>
          <p:nvPr/>
        </p:nvPicPr>
        <p:blipFill>
          <a:blip r:embed="rId1"/>
          <a:stretch/>
        </p:blipFill>
        <p:spPr>
          <a:xfrm>
            <a:off x="0" y="0"/>
            <a:ext cx="9091080" cy="6706440"/>
          </a:xfrm>
          <a:prstGeom prst="rect">
            <a:avLst/>
          </a:prstGeom>
          <a:ln w="0">
            <a:noFill/>
          </a:ln>
        </p:spPr>
      </p:pic>
      <p:sp>
        <p:nvSpPr>
          <p:cNvPr id="138" name="PlaceHolder 1"/>
          <p:cNvSpPr>
            <a:spLocks noGrp="1"/>
          </p:cNvSpPr>
          <p:nvPr>
            <p:ph type="title"/>
          </p:nvPr>
        </p:nvSpPr>
        <p:spPr>
          <a:xfrm>
            <a:off x="4357800" y="831600"/>
            <a:ext cx="3642840" cy="2428560"/>
          </a:xfrm>
          <a:prstGeom prst="rect">
            <a:avLst/>
          </a:prstGeom>
          <a:noFill/>
          <a:ln w="0">
            <a:noFill/>
          </a:ln>
        </p:spPr>
        <p:txBody>
          <a:bodyPr lIns="0" rIns="0" tIns="45000" bIns="0" anchor="b">
            <a:normAutofit/>
          </a:bodyPr>
          <a:p>
            <a:pPr indent="0" algn="ctr">
              <a:lnSpc>
                <a:spcPct val="100000"/>
              </a:lnSpc>
              <a:buNone/>
            </a:pPr>
            <a:r>
              <a:rPr b="1" lang="es-CO" sz="4800" spc="-1" strike="noStrike">
                <a:solidFill>
                  <a:srgbClr val="0000ff"/>
                </a:solidFill>
                <a:latin typeface="Calibri"/>
              </a:rPr>
              <a:t>El AYER, </a:t>
            </a:r>
            <a:br>
              <a:rPr sz="4800"/>
            </a:br>
            <a:r>
              <a:rPr b="1" lang="es-CO" sz="4800" spc="-1" strike="noStrike">
                <a:solidFill>
                  <a:srgbClr val="0000ff"/>
                </a:solidFill>
                <a:latin typeface="Calibri"/>
              </a:rPr>
              <a:t>EL HOY Y</a:t>
            </a:r>
            <a:br>
              <a:rPr sz="4800"/>
            </a:br>
            <a:r>
              <a:rPr b="1" lang="es-CO" sz="4800" spc="-1" strike="noStrike">
                <a:solidFill>
                  <a:srgbClr val="0000ff"/>
                </a:solidFill>
                <a:latin typeface="Calibri"/>
              </a:rPr>
              <a:t>EL MAÑANA</a:t>
            </a:r>
            <a:endParaRPr b="0" lang="es-CO" sz="4800" spc="-1" strike="noStrike">
              <a:solidFill>
                <a:schemeClr val="dk1"/>
              </a:solidFill>
              <a:latin typeface="Constantia"/>
            </a:endParaRPr>
          </a:p>
        </p:txBody>
      </p:sp>
      <p:pic>
        <p:nvPicPr>
          <p:cNvPr id="139" name="Picture 2" descr="FOTOS CAMARA OLYMPUS 297"/>
          <p:cNvPicPr/>
          <p:nvPr/>
        </p:nvPicPr>
        <p:blipFill>
          <a:blip r:embed="rId2"/>
          <a:stretch/>
        </p:blipFill>
        <p:spPr>
          <a:xfrm>
            <a:off x="1259640" y="3649320"/>
            <a:ext cx="3096000" cy="2439000"/>
          </a:xfrm>
          <a:prstGeom prst="rect">
            <a:avLst/>
          </a:prstGeom>
          <a:ln w="0">
            <a:noFill/>
          </a:ln>
        </p:spPr>
      </p:pic>
      <p:pic>
        <p:nvPicPr>
          <p:cNvPr id="140" name="5 Imagen" descr=""/>
          <p:cNvPicPr/>
          <p:nvPr/>
        </p:nvPicPr>
        <p:blipFill>
          <a:blip r:embed="rId3"/>
          <a:stretch/>
        </p:blipFill>
        <p:spPr>
          <a:xfrm>
            <a:off x="4329000" y="3649320"/>
            <a:ext cx="3535560" cy="2443320"/>
          </a:xfrm>
          <a:prstGeom prst="rect">
            <a:avLst/>
          </a:prstGeom>
          <a:ln w="0">
            <a:noFill/>
          </a:ln>
        </p:spPr>
      </p:pic>
      <p:pic>
        <p:nvPicPr>
          <p:cNvPr id="141" name="Picture 3" descr=""/>
          <p:cNvPicPr/>
          <p:nvPr/>
        </p:nvPicPr>
        <p:blipFill>
          <a:blip r:embed="rId4"/>
          <a:stretch/>
        </p:blipFill>
        <p:spPr>
          <a:xfrm>
            <a:off x="1259640" y="831600"/>
            <a:ext cx="3275280" cy="2813040"/>
          </a:xfrm>
          <a:prstGeom prst="rect">
            <a:avLst/>
          </a:prstGeom>
          <a:ln w="0">
            <a:noFill/>
          </a:ln>
        </p:spPr>
      </p:pic>
    </p:spTree>
  </p:cSld>
  <p:transition spd="slow">
    <p:wipe dir="l"/>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2329560" y="846000"/>
            <a:ext cx="6418800" cy="1142640"/>
          </a:xfrm>
          <a:prstGeom prst="rect">
            <a:avLst/>
          </a:prstGeom>
          <a:noFill/>
          <a:ln w="0">
            <a:noFill/>
          </a:ln>
        </p:spPr>
        <p:txBody>
          <a:bodyPr lIns="0" rIns="0" tIns="45000" bIns="0" anchor="b">
            <a:normAutofit fontScale="74995" lnSpcReduction="20000"/>
          </a:bodyPr>
          <a:p>
            <a:pPr indent="0">
              <a:lnSpc>
                <a:spcPct val="100000"/>
              </a:lnSpc>
              <a:buNone/>
            </a:pPr>
            <a:r>
              <a:rPr b="1" lang="es-CO" sz="4000" spc="-1" strike="noStrike">
                <a:solidFill>
                  <a:srgbClr val="0000ff"/>
                </a:solidFill>
                <a:latin typeface="Calibri"/>
              </a:rPr>
              <a:t>Fue fundada desde 1.974  y se llamó Centro docente  No. 54 Absalón Fernández de Soto</a:t>
            </a:r>
            <a:endParaRPr b="0" lang="es-CO" sz="4000" spc="-1" strike="noStrike">
              <a:solidFill>
                <a:schemeClr val="dk1"/>
              </a:solidFill>
              <a:latin typeface="Constantia"/>
            </a:endParaRPr>
          </a:p>
        </p:txBody>
      </p:sp>
      <p:sp>
        <p:nvSpPr>
          <p:cNvPr id="143" name="PlaceHolder 2"/>
          <p:cNvSpPr>
            <a:spLocks noGrp="1"/>
          </p:cNvSpPr>
          <p:nvPr>
            <p:ph/>
          </p:nvPr>
        </p:nvSpPr>
        <p:spPr>
          <a:xfrm>
            <a:off x="457200" y="2136240"/>
            <a:ext cx="8229240" cy="4388760"/>
          </a:xfrm>
          <a:prstGeom prst="rect">
            <a:avLst/>
          </a:prstGeom>
          <a:noFill/>
          <a:ln w="0">
            <a:noFill/>
          </a:ln>
        </p:spPr>
        <p:txBody>
          <a:bodyPr lIns="90000" rIns="90000" tIns="45000" bIns="45000" anchor="t">
            <a:noAutofit/>
          </a:bodyPr>
          <a:p>
            <a:pPr indent="0" algn="ctr">
              <a:lnSpc>
                <a:spcPct val="100000"/>
              </a:lnSpc>
              <a:spcBef>
                <a:spcPts val="561"/>
              </a:spcBef>
              <a:buNone/>
              <a:tabLst>
                <a:tab algn="l" pos="0"/>
              </a:tabLst>
            </a:pPr>
            <a:r>
              <a:rPr b="0" lang="es-CO" sz="2800" spc="-1" strike="noStrike">
                <a:solidFill>
                  <a:schemeClr val="accent1">
                    <a:lumMod val="75000"/>
                  </a:schemeClr>
                </a:solidFill>
                <a:latin typeface="Constantia"/>
              </a:rPr>
              <a:t>En conmemoración a Absalón Fernández de Soto  quien fue el político liberal de esa época en el que mayormente  confiaban los jefes de la colectividad, especialmente Alfonso López y Alberto Lleras. Ocupó las carteras de Educación y de Gobierno. Magistrado de la Corte Suprema de Justicia. Embajador en Roma, San José de Costa Rica y Buenos Aires. Procurador General de la Nación y Senador de la República. Tres veces Gobernador del Valle del Cauca.</a:t>
            </a:r>
            <a:endParaRPr b="0" lang="es-CO" sz="2800" spc="-1" strike="noStrike">
              <a:solidFill>
                <a:schemeClr val="dk1"/>
              </a:solidFill>
              <a:latin typeface="Constantia"/>
            </a:endParaRPr>
          </a:p>
          <a:p>
            <a:pPr indent="0" algn="ctr">
              <a:lnSpc>
                <a:spcPct val="100000"/>
              </a:lnSpc>
              <a:spcBef>
                <a:spcPts val="561"/>
              </a:spcBef>
              <a:buNone/>
              <a:tabLst>
                <a:tab algn="l" pos="0"/>
              </a:tabLst>
            </a:pPr>
            <a:endParaRPr b="0" lang="es-CO" sz="2800" spc="-1" strike="noStrike">
              <a:solidFill>
                <a:schemeClr val="dk1"/>
              </a:solidFill>
              <a:latin typeface="Constantia"/>
            </a:endParaRPr>
          </a:p>
        </p:txBody>
      </p:sp>
      <p:pic>
        <p:nvPicPr>
          <p:cNvPr id="144" name="Picture 2" descr=""/>
          <p:cNvPicPr/>
          <p:nvPr/>
        </p:nvPicPr>
        <p:blipFill>
          <a:blip r:embed="rId1"/>
          <a:stretch/>
        </p:blipFill>
        <p:spPr>
          <a:xfrm>
            <a:off x="191880" y="188640"/>
            <a:ext cx="1859400" cy="2016000"/>
          </a:xfrm>
          <a:prstGeom prst="rect">
            <a:avLst/>
          </a:prstGeom>
          <a:ln w="0">
            <a:noFill/>
          </a:ln>
        </p:spPr>
      </p:pic>
    </p:spTree>
  </p:cSld>
  <p:transition spd="med">
    <p:push dir="u"/>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467640" y="988560"/>
            <a:ext cx="5256360" cy="2275560"/>
          </a:xfrm>
          <a:prstGeom prst="rect">
            <a:avLst/>
          </a:prstGeom>
          <a:noFill/>
          <a:ln w="0">
            <a:noFill/>
          </a:ln>
        </p:spPr>
        <p:txBody>
          <a:bodyPr lIns="0" rIns="0" tIns="45000" bIns="0" anchor="b">
            <a:noAutofit/>
          </a:bodyPr>
          <a:p>
            <a:pPr indent="0">
              <a:lnSpc>
                <a:spcPct val="100000"/>
              </a:lnSpc>
              <a:buNone/>
            </a:pPr>
            <a:r>
              <a:rPr b="1" lang="es-CO" sz="5400" spc="-1" strike="noStrike">
                <a:solidFill>
                  <a:srgbClr val="0000ff"/>
                </a:solidFill>
                <a:latin typeface="Calibri"/>
              </a:rPr>
              <a:t>Su fundadora </a:t>
            </a:r>
            <a:r>
              <a:rPr b="1" lang="es-CO" sz="5400" spc="-1" strike="noStrike">
                <a:solidFill>
                  <a:srgbClr val="ff0000"/>
                </a:solidFill>
                <a:latin typeface="Calibri"/>
              </a:rPr>
              <a:t>María Josefa Libreros González </a:t>
            </a:r>
            <a:endParaRPr b="0" lang="es-CO" sz="5400" spc="-1" strike="noStrike">
              <a:solidFill>
                <a:schemeClr val="dk1"/>
              </a:solidFill>
              <a:latin typeface="Constantia"/>
            </a:endParaRPr>
          </a:p>
        </p:txBody>
      </p:sp>
      <p:sp>
        <p:nvSpPr>
          <p:cNvPr id="146" name="PlaceHolder 2"/>
          <p:cNvSpPr>
            <a:spLocks noGrp="1"/>
          </p:cNvSpPr>
          <p:nvPr>
            <p:ph/>
          </p:nvPr>
        </p:nvSpPr>
        <p:spPr>
          <a:xfrm>
            <a:off x="683640" y="3501000"/>
            <a:ext cx="7920360" cy="2880000"/>
          </a:xfrm>
          <a:prstGeom prst="rect">
            <a:avLst/>
          </a:prstGeom>
          <a:noFill/>
          <a:ln w="0">
            <a:noFill/>
          </a:ln>
        </p:spPr>
        <p:txBody>
          <a:bodyPr lIns="90000" rIns="90000" tIns="45000" bIns="45000" anchor="t">
            <a:normAutofit fontScale="96177"/>
          </a:bodyPr>
          <a:p>
            <a:pPr indent="0" algn="ctr">
              <a:lnSpc>
                <a:spcPct val="100000"/>
              </a:lnSpc>
              <a:spcBef>
                <a:spcPts val="720"/>
              </a:spcBef>
              <a:buNone/>
              <a:tabLst>
                <a:tab algn="l" pos="0"/>
              </a:tabLst>
            </a:pPr>
            <a:r>
              <a:rPr b="0" lang="es-CO" sz="3600" spc="-1" strike="noStrike">
                <a:solidFill>
                  <a:schemeClr val="accent1">
                    <a:lumMod val="75000"/>
                  </a:schemeClr>
                </a:solidFill>
                <a:latin typeface="Constantia"/>
              </a:rPr>
              <a:t>Nació en Zarzal Valle, el 10 de diciembre de 1947,  hizo sus estudios en la Normal de Zarzal, Inicia su  experiencia laboral en la ciudad de Tuluà, fallece en Buga, el 7 de octubre de 2007.</a:t>
            </a:r>
            <a:endParaRPr b="0" lang="es-CO" sz="3600" spc="-1" strike="noStrike">
              <a:solidFill>
                <a:schemeClr val="dk1"/>
              </a:solidFill>
              <a:latin typeface="Constantia"/>
            </a:endParaRPr>
          </a:p>
          <a:p>
            <a:pPr indent="0">
              <a:lnSpc>
                <a:spcPct val="100000"/>
              </a:lnSpc>
              <a:spcBef>
                <a:spcPts val="519"/>
              </a:spcBef>
              <a:buNone/>
              <a:tabLst>
                <a:tab algn="l" pos="0"/>
              </a:tabLst>
            </a:pPr>
            <a:endParaRPr b="0" lang="es-CO" sz="2600" spc="-1" strike="noStrike">
              <a:solidFill>
                <a:schemeClr val="dk1"/>
              </a:solidFill>
              <a:latin typeface="Constantia"/>
            </a:endParaRPr>
          </a:p>
        </p:txBody>
      </p:sp>
      <p:pic>
        <p:nvPicPr>
          <p:cNvPr id="147" name="Picture 2" descr=""/>
          <p:cNvPicPr/>
          <p:nvPr/>
        </p:nvPicPr>
        <p:blipFill>
          <a:blip r:embed="rId1"/>
          <a:stretch/>
        </p:blipFill>
        <p:spPr>
          <a:xfrm>
            <a:off x="5724000" y="827280"/>
            <a:ext cx="2664000" cy="2437200"/>
          </a:xfrm>
          <a:prstGeom prst="rect">
            <a:avLst/>
          </a:prstGeom>
          <a:ln w="0">
            <a:noFill/>
          </a:ln>
        </p:spPr>
      </p:pic>
    </p:spTree>
  </p:cSld>
  <p:transition spd="slow">
    <p:wipe dir="l"/>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2339640" y="332640"/>
            <a:ext cx="6409440" cy="1223640"/>
          </a:xfrm>
          <a:prstGeom prst="rect">
            <a:avLst/>
          </a:prstGeom>
          <a:noFill/>
          <a:ln w="0">
            <a:noFill/>
          </a:ln>
        </p:spPr>
        <p:txBody>
          <a:bodyPr lIns="0" rIns="0" tIns="45000" bIns="0" anchor="b">
            <a:noAutofit/>
          </a:bodyPr>
          <a:p>
            <a:pPr indent="0">
              <a:lnSpc>
                <a:spcPct val="100000"/>
              </a:lnSpc>
              <a:buNone/>
            </a:pPr>
            <a:r>
              <a:rPr b="1" lang="es-CO" sz="5400" spc="-1" strike="noStrike">
                <a:solidFill>
                  <a:srgbClr val="ff0000"/>
                </a:solidFill>
                <a:latin typeface="Calibri"/>
              </a:rPr>
              <a:t>La escuela en el ayer…</a:t>
            </a:r>
            <a:endParaRPr b="0" lang="es-CO" sz="5400" spc="-1" strike="noStrike">
              <a:solidFill>
                <a:schemeClr val="dk1"/>
              </a:solidFill>
              <a:latin typeface="Constantia"/>
            </a:endParaRPr>
          </a:p>
        </p:txBody>
      </p:sp>
      <p:pic>
        <p:nvPicPr>
          <p:cNvPr id="149" name="Picture 3" descr=""/>
          <p:cNvPicPr/>
          <p:nvPr/>
        </p:nvPicPr>
        <p:blipFill>
          <a:blip r:embed="rId1"/>
          <a:stretch/>
        </p:blipFill>
        <p:spPr>
          <a:xfrm>
            <a:off x="395640" y="1556640"/>
            <a:ext cx="8208720" cy="4896360"/>
          </a:xfrm>
          <a:prstGeom prst="rect">
            <a:avLst/>
          </a:prstGeom>
          <a:ln w="0">
            <a:noFill/>
          </a:ln>
        </p:spPr>
      </p:pic>
    </p:spTree>
  </p:cSld>
  <p:transition spd="slow">
    <p:wipe dir="l"/>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4 Rectángulo"/>
          <p:cNvSpPr/>
          <p:nvPr/>
        </p:nvSpPr>
        <p:spPr>
          <a:xfrm>
            <a:off x="323640" y="1199880"/>
            <a:ext cx="8136720" cy="5640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2800" spc="-1" strike="noStrike">
                <a:solidFill>
                  <a:schemeClr val="accent1"/>
                </a:solidFill>
                <a:latin typeface="Constantia"/>
              </a:rPr>
              <a:t>Al mismo tiempo que se  </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formó el barrio   la ventura,</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en 1973  inicio la escuela  en </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un garaje  con el grado </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primero,  por  iniciativa de  la  Lic. María Josefa Libreros G., con  el aval de la supervisora Clelia Velásquez  Ospitia;  luego  le fue entregado un terreno abierto  con dos salones   donde iniciaron como docentes,  la  fundadora de la escuela, María Josefa Libreros G. como Directora - docente </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 </a:t>
            </a:r>
            <a:r>
              <a:rPr b="0" lang="es-CO" sz="2800" spc="-1" strike="noStrike">
                <a:solidFill>
                  <a:schemeClr val="accent1"/>
                </a:solidFill>
                <a:latin typeface="Constantia"/>
              </a:rPr>
              <a:t>y el profesor  Claudio </a:t>
            </a:r>
            <a:endParaRPr b="0" lang="es-CO" sz="2800" spc="-1" strike="noStrike">
              <a:solidFill>
                <a:srgbClr val="000000"/>
              </a:solidFill>
              <a:latin typeface="Arial"/>
            </a:endParaRPr>
          </a:p>
          <a:p>
            <a:pPr defTabSz="914400">
              <a:lnSpc>
                <a:spcPct val="100000"/>
              </a:lnSpc>
            </a:pPr>
            <a:r>
              <a:rPr b="0" lang="es-CO" sz="2800" spc="-1" strike="noStrike">
                <a:solidFill>
                  <a:schemeClr val="accent1"/>
                </a:solidFill>
                <a:latin typeface="Constantia"/>
              </a:rPr>
              <a:t>Escobar como docente.</a:t>
            </a:r>
            <a:endParaRPr b="0" lang="es-CO" sz="2800" spc="-1" strike="noStrike">
              <a:solidFill>
                <a:srgbClr val="000000"/>
              </a:solidFill>
              <a:latin typeface="Arial"/>
            </a:endParaRPr>
          </a:p>
          <a:p>
            <a:pPr defTabSz="914400">
              <a:lnSpc>
                <a:spcPct val="100000"/>
              </a:lnSpc>
            </a:pPr>
            <a:endParaRPr b="0" lang="es-CO" sz="2800" spc="-1" strike="noStrike">
              <a:solidFill>
                <a:srgbClr val="000000"/>
              </a:solidFill>
              <a:latin typeface="Arial"/>
            </a:endParaRPr>
          </a:p>
        </p:txBody>
      </p:sp>
      <p:sp>
        <p:nvSpPr>
          <p:cNvPr id="151" name="5 Rectángulo"/>
          <p:cNvSpPr/>
          <p:nvPr/>
        </p:nvSpPr>
        <p:spPr>
          <a:xfrm>
            <a:off x="467640" y="493920"/>
            <a:ext cx="3708000" cy="577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s-CO" sz="3200" spc="-1" strike="noStrike">
                <a:solidFill>
                  <a:schemeClr val="accent1">
                    <a:lumMod val="50000"/>
                  </a:schemeClr>
                </a:solidFill>
                <a:latin typeface="Constantia"/>
              </a:rPr>
              <a:t>En el Ayer…</a:t>
            </a:r>
            <a:endParaRPr b="0" lang="es-CO" sz="3200" spc="-1" strike="noStrike">
              <a:solidFill>
                <a:srgbClr val="000000"/>
              </a:solidFill>
              <a:latin typeface="Arial"/>
            </a:endParaRPr>
          </a:p>
        </p:txBody>
      </p:sp>
      <p:pic>
        <p:nvPicPr>
          <p:cNvPr id="152" name="Picture 2" descr="http://2.bp.blogspot.com/-kYQSGSdGNxM/T7uuVe9mCmI/AAAAAAAAOPs/3IfZ3fuJsRs/s320/BUGA+COMUNAL-LA+VENTURA+(10)-c.jpg"/>
          <p:cNvPicPr/>
          <p:nvPr/>
        </p:nvPicPr>
        <p:blipFill>
          <a:blip r:embed="rId1"/>
          <a:stretch/>
        </p:blipFill>
        <p:spPr>
          <a:xfrm>
            <a:off x="4813200" y="188640"/>
            <a:ext cx="3765960" cy="2738520"/>
          </a:xfrm>
          <a:prstGeom prst="rect">
            <a:avLst/>
          </a:prstGeom>
          <a:ln w="0">
            <a:noFill/>
          </a:ln>
        </p:spPr>
      </p:pic>
      <p:pic>
        <p:nvPicPr>
          <p:cNvPr id="153" name="Picture 2" descr=""/>
          <p:cNvPicPr/>
          <p:nvPr/>
        </p:nvPicPr>
        <p:blipFill>
          <a:blip r:embed="rId2"/>
          <a:stretch/>
        </p:blipFill>
        <p:spPr>
          <a:xfrm>
            <a:off x="5796000" y="5465160"/>
            <a:ext cx="2232000" cy="1223640"/>
          </a:xfrm>
          <a:prstGeom prst="rect">
            <a:avLst/>
          </a:prstGeom>
          <a:ln w="0">
            <a:noFill/>
          </a:ln>
        </p:spPr>
      </p:pic>
    </p:spTree>
  </p:cSld>
  <p:transition spd="slow">
    <p:wipe dir="l"/>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3 Rectángulo"/>
          <p:cNvSpPr/>
          <p:nvPr/>
        </p:nvSpPr>
        <p:spPr>
          <a:xfrm>
            <a:off x="539640" y="1700640"/>
            <a:ext cx="8064360" cy="4479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600" spc="-1" strike="noStrike">
                <a:solidFill>
                  <a:srgbClr val="ff0000"/>
                </a:solidFill>
                <a:latin typeface="Constantia"/>
              </a:rPr>
              <a:t>En el Ayer…</a:t>
            </a:r>
            <a:endParaRPr b="0" lang="es-CO" sz="3600" spc="-1" strike="noStrike">
              <a:solidFill>
                <a:srgbClr val="000000"/>
              </a:solidFill>
              <a:latin typeface="Arial"/>
            </a:endParaRPr>
          </a:p>
          <a:p>
            <a:pPr algn="just" defTabSz="914400">
              <a:lnSpc>
                <a:spcPct val="100000"/>
              </a:lnSpc>
            </a:pPr>
            <a:endParaRPr b="0" lang="es-CO" sz="2800" spc="-1" strike="noStrike">
              <a:solidFill>
                <a:srgbClr val="000000"/>
              </a:solidFill>
              <a:latin typeface="Arial"/>
            </a:endParaRPr>
          </a:p>
          <a:p>
            <a:pPr algn="just" defTabSz="914400">
              <a:lnSpc>
                <a:spcPct val="100000"/>
              </a:lnSpc>
            </a:pPr>
            <a:r>
              <a:rPr b="0" lang="es-CO" sz="3200" spc="-1" strike="noStrike">
                <a:solidFill>
                  <a:srgbClr val="0070c0"/>
                </a:solidFill>
                <a:latin typeface="Constantia"/>
              </a:rPr>
              <a:t>Fueron </a:t>
            </a:r>
            <a:endParaRPr b="0" lang="es-CO" sz="3200" spc="-1" strike="noStrike">
              <a:solidFill>
                <a:srgbClr val="000000"/>
              </a:solidFill>
              <a:latin typeface="Arial"/>
            </a:endParaRPr>
          </a:p>
          <a:p>
            <a:pPr algn="just" defTabSz="914400">
              <a:lnSpc>
                <a:spcPct val="100000"/>
              </a:lnSpc>
            </a:pPr>
            <a:r>
              <a:rPr b="0" lang="es-CO" sz="3200" spc="-1" strike="noStrike">
                <a:solidFill>
                  <a:srgbClr val="0070c0"/>
                </a:solidFill>
                <a:latin typeface="Constantia"/>
              </a:rPr>
              <a:t>construyendo más salones y llegaron nuevos docentes,  Eunice Esquivel, Amparo González, Rita Soledad Cruz,  María Elena González, Julio Cesar Tintinago, Jairo Rivera, Esther Piedrahita, María Lucía Aléndida Sánchez, Alvaro Fernández, </a:t>
            </a:r>
            <a:endParaRPr b="0" lang="es-CO" sz="3200" spc="-1" strike="noStrike">
              <a:solidFill>
                <a:srgbClr val="000000"/>
              </a:solidFill>
              <a:latin typeface="Arial"/>
            </a:endParaRPr>
          </a:p>
        </p:txBody>
      </p:sp>
      <p:pic>
        <p:nvPicPr>
          <p:cNvPr id="155" name="Picture 4" descr=""/>
          <p:cNvPicPr/>
          <p:nvPr/>
        </p:nvPicPr>
        <p:blipFill>
          <a:blip r:embed="rId1"/>
          <a:stretch/>
        </p:blipFill>
        <p:spPr>
          <a:xfrm>
            <a:off x="2915640" y="378720"/>
            <a:ext cx="5688360" cy="2689920"/>
          </a:xfrm>
          <a:prstGeom prst="rect">
            <a:avLst/>
          </a:prstGeom>
          <a:ln w="0">
            <a:noFill/>
          </a:ln>
        </p:spPr>
      </p:pic>
    </p:spTree>
  </p:cSld>
  <p:transition spd="slow">
    <p:wipe dir="l"/>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3 Rectángulo"/>
          <p:cNvSpPr/>
          <p:nvPr/>
        </p:nvSpPr>
        <p:spPr>
          <a:xfrm>
            <a:off x="811800" y="2423880"/>
            <a:ext cx="7560360" cy="39920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3200" spc="-1" strike="noStrike">
                <a:solidFill>
                  <a:srgbClr val="0070c0"/>
                </a:solidFill>
                <a:latin typeface="Constantia"/>
              </a:rPr>
              <a:t>Ofelia Osorio, Nelly Cecilia Mosquera, María Nasly Montoya, Hilda Colonia Ayala, Argemiro Calero, Amparo Jiménez Mora, Ana Margarita Rendón entre otros. </a:t>
            </a:r>
            <a:endParaRPr b="0" lang="es-CO" sz="3200" spc="-1" strike="noStrike">
              <a:solidFill>
                <a:srgbClr val="000000"/>
              </a:solidFill>
              <a:latin typeface="Arial"/>
            </a:endParaRPr>
          </a:p>
          <a:p>
            <a:pPr algn="ctr" defTabSz="914400">
              <a:lnSpc>
                <a:spcPct val="100000"/>
              </a:lnSpc>
            </a:pPr>
            <a:endParaRPr b="0" lang="es-CO" sz="3200" spc="-1" strike="noStrike">
              <a:solidFill>
                <a:srgbClr val="000000"/>
              </a:solidFill>
              <a:latin typeface="Arial"/>
            </a:endParaRPr>
          </a:p>
          <a:p>
            <a:pPr algn="ctr" defTabSz="914400">
              <a:lnSpc>
                <a:spcPct val="100000"/>
              </a:lnSpc>
            </a:pPr>
            <a:r>
              <a:rPr b="0" lang="es-CO" sz="3200" spc="-1" strike="noStrike">
                <a:solidFill>
                  <a:srgbClr val="0070c0"/>
                </a:solidFill>
                <a:latin typeface="Constantia"/>
              </a:rPr>
              <a:t>Llegaron a formar 8 grupos en la jornada de la mañana y 8 en la jornada de la tarde para un total de   16 grupos.</a:t>
            </a:r>
            <a:endParaRPr b="0" lang="es-CO" sz="3200" spc="-1" strike="noStrike">
              <a:solidFill>
                <a:srgbClr val="000000"/>
              </a:solidFill>
              <a:latin typeface="Arial"/>
            </a:endParaRPr>
          </a:p>
        </p:txBody>
      </p:sp>
      <p:pic>
        <p:nvPicPr>
          <p:cNvPr id="157" name="Picture 3" descr=""/>
          <p:cNvPicPr/>
          <p:nvPr/>
        </p:nvPicPr>
        <p:blipFill>
          <a:blip r:embed="rId1"/>
          <a:stretch/>
        </p:blipFill>
        <p:spPr>
          <a:xfrm>
            <a:off x="1012320" y="831960"/>
            <a:ext cx="7272360" cy="1728000"/>
          </a:xfrm>
          <a:prstGeom prst="rect">
            <a:avLst/>
          </a:prstGeom>
          <a:ln w="0">
            <a:noFill/>
          </a:ln>
        </p:spPr>
      </p:pic>
      <p:sp>
        <p:nvSpPr>
          <p:cNvPr id="158" name="1 Rectángulo"/>
          <p:cNvSpPr/>
          <p:nvPr/>
        </p:nvSpPr>
        <p:spPr>
          <a:xfrm>
            <a:off x="683640" y="332640"/>
            <a:ext cx="309600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2800" spc="-1" strike="noStrike">
                <a:solidFill>
                  <a:srgbClr val="ff0000"/>
                </a:solidFill>
                <a:latin typeface="Constantia"/>
              </a:rPr>
              <a:t>En el Ayer…</a:t>
            </a:r>
            <a:endParaRPr b="0" lang="es-CO" sz="2800" spc="-1" strike="noStrike">
              <a:solidFill>
                <a:srgbClr val="000000"/>
              </a:solidFill>
              <a:latin typeface="Arial"/>
            </a:endParaRPr>
          </a:p>
        </p:txBody>
      </p:sp>
    </p:spTree>
  </p:cSld>
  <p:transition spd="slow">
    <p:wipe dir="l"/>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9" name="Picture 2" descr=""/>
          <p:cNvPicPr/>
          <p:nvPr/>
        </p:nvPicPr>
        <p:blipFill>
          <a:blip r:embed="rId1"/>
          <a:stretch/>
        </p:blipFill>
        <p:spPr>
          <a:xfrm>
            <a:off x="120240" y="980640"/>
            <a:ext cx="8784720" cy="5715000"/>
          </a:xfrm>
          <a:prstGeom prst="rect">
            <a:avLst/>
          </a:prstGeom>
          <a:ln w="0">
            <a:noFill/>
          </a:ln>
        </p:spPr>
      </p:pic>
      <p:sp>
        <p:nvSpPr>
          <p:cNvPr id="160" name="1 Rectángulo"/>
          <p:cNvSpPr/>
          <p:nvPr/>
        </p:nvSpPr>
        <p:spPr>
          <a:xfrm>
            <a:off x="90000" y="396000"/>
            <a:ext cx="219420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es-CO" sz="3200" spc="-1" strike="noStrike">
                <a:solidFill>
                  <a:srgbClr val="ff0000"/>
                </a:solidFill>
                <a:latin typeface="Constantia"/>
              </a:rPr>
              <a:t>En el Ayer…</a:t>
            </a:r>
            <a:endParaRPr b="0" lang="es-CO" sz="3200" spc="-1" strike="noStrike">
              <a:solidFill>
                <a:srgbClr val="000000"/>
              </a:solidFill>
              <a:latin typeface="Arial"/>
            </a:endParaRPr>
          </a:p>
        </p:txBody>
      </p:sp>
    </p:spTree>
  </p:cSld>
  <p:transition spd="slow">
    <p:wipe dir="l"/>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1" name="Picture 2" descr=""/>
          <p:cNvPicPr/>
          <p:nvPr/>
        </p:nvPicPr>
        <p:blipFill>
          <a:blip r:embed="rId1"/>
          <a:stretch/>
        </p:blipFill>
        <p:spPr>
          <a:xfrm>
            <a:off x="352080" y="1340640"/>
            <a:ext cx="8480520" cy="5390280"/>
          </a:xfrm>
          <a:prstGeom prst="rect">
            <a:avLst/>
          </a:prstGeom>
          <a:ln w="0">
            <a:noFill/>
          </a:ln>
        </p:spPr>
      </p:pic>
      <p:sp>
        <p:nvSpPr>
          <p:cNvPr id="162" name="3 Rectángulo"/>
          <p:cNvSpPr/>
          <p:nvPr/>
        </p:nvSpPr>
        <p:spPr>
          <a:xfrm>
            <a:off x="837360" y="816120"/>
            <a:ext cx="232992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200" spc="-1" strike="noStrike">
                <a:solidFill>
                  <a:srgbClr val="ff0000"/>
                </a:solidFill>
                <a:latin typeface="Constantia"/>
              </a:rPr>
              <a:t>En el Ayer…</a:t>
            </a:r>
            <a:endParaRPr b="0" lang="es-CO" sz="3200" spc="-1" strike="noStrike">
              <a:solidFill>
                <a:srgbClr val="000000"/>
              </a:solidFill>
              <a:latin typeface="Arial"/>
            </a:endParaRPr>
          </a:p>
        </p:txBody>
      </p:sp>
    </p:spTree>
  </p:cSld>
  <p:transition spd="slow">
    <p:wipe dir="l"/>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4 Rectángulo"/>
          <p:cNvSpPr/>
          <p:nvPr/>
        </p:nvSpPr>
        <p:spPr>
          <a:xfrm>
            <a:off x="0" y="2061000"/>
            <a:ext cx="4355640" cy="33814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a:p>
            <a:pPr algn="just" defTabSz="914400">
              <a:lnSpc>
                <a:spcPct val="100000"/>
              </a:lnSpc>
            </a:pPr>
            <a:endParaRPr b="0" lang="es-CO" sz="2400" spc="-1" strike="noStrike">
              <a:solidFill>
                <a:srgbClr val="000000"/>
              </a:solidFill>
              <a:latin typeface="Arial"/>
            </a:endParaRPr>
          </a:p>
        </p:txBody>
      </p:sp>
      <p:pic>
        <p:nvPicPr>
          <p:cNvPr id="164" name="Picture 2" descr=""/>
          <p:cNvPicPr/>
          <p:nvPr/>
        </p:nvPicPr>
        <p:blipFill>
          <a:blip r:embed="rId1"/>
          <a:stretch/>
        </p:blipFill>
        <p:spPr>
          <a:xfrm>
            <a:off x="488880" y="4005000"/>
            <a:ext cx="4049640" cy="2658960"/>
          </a:xfrm>
          <a:prstGeom prst="rect">
            <a:avLst/>
          </a:prstGeom>
          <a:ln w="0">
            <a:noFill/>
          </a:ln>
        </p:spPr>
      </p:pic>
      <p:sp>
        <p:nvSpPr>
          <p:cNvPr id="165" name="1 CuadroTexto"/>
          <p:cNvSpPr/>
          <p:nvPr/>
        </p:nvSpPr>
        <p:spPr>
          <a:xfrm>
            <a:off x="488880" y="1080000"/>
            <a:ext cx="8099640" cy="28328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3600" spc="-1" strike="noStrike">
                <a:solidFill>
                  <a:schemeClr val="accent1">
                    <a:lumMod val="75000"/>
                  </a:schemeClr>
                </a:solidFill>
                <a:latin typeface="Constantia"/>
              </a:rPr>
              <a:t>Se fueron  adecuando otros espacios: los jardines, la cancha, un salón de sistemas, la enfermería, el aula múltiple, la dirección y  el enmallado de la escuela.</a:t>
            </a:r>
            <a:endParaRPr b="0" lang="es-CO" sz="3600" spc="-1" strike="noStrike">
              <a:solidFill>
                <a:srgbClr val="000000"/>
              </a:solidFill>
              <a:latin typeface="Arial"/>
            </a:endParaRPr>
          </a:p>
        </p:txBody>
      </p:sp>
      <p:sp>
        <p:nvSpPr>
          <p:cNvPr id="166" name="2 Rectángulo"/>
          <p:cNvSpPr/>
          <p:nvPr/>
        </p:nvSpPr>
        <p:spPr>
          <a:xfrm>
            <a:off x="957960" y="441360"/>
            <a:ext cx="259344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600" spc="-1" strike="noStrike">
                <a:solidFill>
                  <a:srgbClr val="ff0000"/>
                </a:solidFill>
                <a:latin typeface="Constantia"/>
              </a:rPr>
              <a:t>En el Ayer…</a:t>
            </a:r>
            <a:endParaRPr b="0" lang="es-CO" sz="3600" spc="-1" strike="noStrike">
              <a:solidFill>
                <a:srgbClr val="000000"/>
              </a:solidFill>
              <a:latin typeface="Arial"/>
            </a:endParaRPr>
          </a:p>
        </p:txBody>
      </p:sp>
      <p:pic>
        <p:nvPicPr>
          <p:cNvPr id="167" name="Picture 2" descr="C:\Users\Jemmare\Desktop\Escanner\img026.jpg"/>
          <p:cNvPicPr/>
          <p:nvPr/>
        </p:nvPicPr>
        <p:blipFill>
          <a:blip r:embed="rId2"/>
          <a:stretch/>
        </p:blipFill>
        <p:spPr>
          <a:xfrm>
            <a:off x="4468320" y="3943800"/>
            <a:ext cx="4137120" cy="2692800"/>
          </a:xfrm>
          <a:prstGeom prst="rect">
            <a:avLst/>
          </a:prstGeom>
          <a:ln w="0">
            <a:noFill/>
          </a:ln>
        </p:spPr>
      </p:pic>
    </p:spTree>
  </p:cSld>
  <p:transition spd="slow">
    <p:wipe dir="l"/>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3 Rectángulo"/>
          <p:cNvSpPr/>
          <p:nvPr/>
        </p:nvSpPr>
        <p:spPr>
          <a:xfrm>
            <a:off x="3996000" y="871200"/>
            <a:ext cx="4821480" cy="66754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endParaRPr b="0" lang="es-CO" sz="2800" spc="-1" strike="noStrike">
              <a:solidFill>
                <a:srgbClr val="000000"/>
              </a:solidFill>
              <a:latin typeface="Arial"/>
            </a:endParaRPr>
          </a:p>
          <a:p>
            <a:pPr algn="ctr" defTabSz="914400">
              <a:lnSpc>
                <a:spcPct val="100000"/>
              </a:lnSpc>
            </a:pPr>
            <a:r>
              <a:rPr b="0" lang="es-CO" sz="3200" spc="-1" strike="noStrike">
                <a:solidFill>
                  <a:schemeClr val="accent1"/>
                </a:solidFill>
                <a:latin typeface="Constantia"/>
              </a:rPr>
              <a:t>La huerta escolar que respondía al proyecto de agropecuarias, que realizaban los estudiantes de quinto acompañados por los docentes del ITA, con el que se tenía un convenio  para la continuidad de la básica secundaria.</a:t>
            </a:r>
            <a:endParaRPr b="0" lang="es-CO" sz="3200" spc="-1" strike="noStrike">
              <a:solidFill>
                <a:srgbClr val="000000"/>
              </a:solidFill>
              <a:latin typeface="Arial"/>
            </a:endParaRPr>
          </a:p>
          <a:p>
            <a:pPr algn="just" defTabSz="914400">
              <a:lnSpc>
                <a:spcPct val="100000"/>
              </a:lnSpc>
            </a:pPr>
            <a:endParaRPr b="0" lang="es-CO" sz="2800" spc="-1" strike="noStrike">
              <a:solidFill>
                <a:srgbClr val="000000"/>
              </a:solidFill>
              <a:latin typeface="Arial"/>
            </a:endParaRPr>
          </a:p>
          <a:p>
            <a:pPr algn="just" defTabSz="914400">
              <a:lnSpc>
                <a:spcPct val="100000"/>
              </a:lnSpc>
            </a:pPr>
            <a:endParaRPr b="0" lang="es-CO" sz="2800" spc="-1" strike="noStrike">
              <a:solidFill>
                <a:srgbClr val="000000"/>
              </a:solidFill>
              <a:latin typeface="Arial"/>
            </a:endParaRPr>
          </a:p>
          <a:p>
            <a:pPr algn="just" defTabSz="914400">
              <a:lnSpc>
                <a:spcPct val="100000"/>
              </a:lnSpc>
            </a:pPr>
            <a:endParaRPr b="0" lang="es-CO" sz="2800" spc="-1" strike="noStrike">
              <a:solidFill>
                <a:srgbClr val="000000"/>
              </a:solidFill>
              <a:latin typeface="Arial"/>
            </a:endParaRPr>
          </a:p>
        </p:txBody>
      </p:sp>
      <p:pic>
        <p:nvPicPr>
          <p:cNvPr id="169" name="Picture 2" descr=""/>
          <p:cNvPicPr/>
          <p:nvPr/>
        </p:nvPicPr>
        <p:blipFill>
          <a:blip r:embed="rId1"/>
          <a:stretch/>
        </p:blipFill>
        <p:spPr>
          <a:xfrm>
            <a:off x="143280" y="1781280"/>
            <a:ext cx="3706920" cy="4462200"/>
          </a:xfrm>
          <a:prstGeom prst="rect">
            <a:avLst/>
          </a:prstGeom>
          <a:ln w="0">
            <a:noFill/>
          </a:ln>
        </p:spPr>
      </p:pic>
      <p:sp>
        <p:nvSpPr>
          <p:cNvPr id="170" name="5 CuadroTexto"/>
          <p:cNvSpPr/>
          <p:nvPr/>
        </p:nvSpPr>
        <p:spPr>
          <a:xfrm>
            <a:off x="165960" y="871200"/>
            <a:ext cx="3735000" cy="7909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2800" spc="-1" strike="noStrike">
                <a:solidFill>
                  <a:srgbClr val="ff0000"/>
                </a:solidFill>
                <a:latin typeface="Constantia"/>
              </a:rPr>
              <a:t>Actividades del ayer…</a:t>
            </a:r>
            <a:endParaRPr b="0" lang="es-CO" sz="2800" spc="-1" strike="noStrike">
              <a:solidFill>
                <a:srgbClr val="000000"/>
              </a:solidFill>
              <a:latin typeface="Arial"/>
            </a:endParaRPr>
          </a:p>
          <a:p>
            <a:pPr defTabSz="914400">
              <a:lnSpc>
                <a:spcPct val="100000"/>
              </a:lnSpc>
            </a:pPr>
            <a:endParaRPr b="0" lang="es-CO" sz="1800" spc="-1" strike="noStrike">
              <a:solidFill>
                <a:srgbClr val="000000"/>
              </a:solidFill>
              <a:latin typeface="Arial"/>
            </a:endParaRPr>
          </a:p>
        </p:txBody>
      </p:sp>
    </p:spTree>
  </p:cSld>
  <p:transition spd="slow">
    <p:wipe dir="l"/>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8 Rectángulo"/>
          <p:cNvSpPr/>
          <p:nvPr/>
        </p:nvSpPr>
        <p:spPr>
          <a:xfrm>
            <a:off x="214200" y="1428840"/>
            <a:ext cx="5077440" cy="53348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solidFill>
                <a:latin typeface="Constantia"/>
              </a:rPr>
              <a:t>En la parte cultural se desarrollaban grandes actividades con una amplia vinculación de los padres de familia,  como: Reinado infantil, desfiles, semana deportiva, teatro, danzas, fiesta de la familia, paseo de integración, Bingos, viejoteca, navidad y despedida de fin de año.</a:t>
            </a:r>
            <a:endParaRPr b="0" lang="es-CO" sz="2800" spc="-1" strike="noStrike">
              <a:solidFill>
                <a:srgbClr val="000000"/>
              </a:solidFill>
              <a:latin typeface="Arial"/>
            </a:endParaRPr>
          </a:p>
          <a:p>
            <a:pPr algn="just" defTabSz="914400">
              <a:lnSpc>
                <a:spcPct val="100000"/>
              </a:lnSpc>
            </a:pPr>
            <a:endParaRPr b="0" lang="es-CO" sz="1800" spc="-1" strike="noStrike">
              <a:solidFill>
                <a:srgbClr val="000000"/>
              </a:solidFill>
              <a:latin typeface="Arial"/>
            </a:endParaRPr>
          </a:p>
          <a:p>
            <a:pPr algn="just" defTabSz="914400">
              <a:lnSpc>
                <a:spcPct val="100000"/>
              </a:lnSpc>
            </a:pPr>
            <a:endParaRPr b="0" lang="es-CO" sz="1800" spc="-1" strike="noStrike">
              <a:solidFill>
                <a:srgbClr val="000000"/>
              </a:solidFill>
              <a:latin typeface="Arial"/>
            </a:endParaRPr>
          </a:p>
        </p:txBody>
      </p:sp>
      <p:sp>
        <p:nvSpPr>
          <p:cNvPr id="172" name="1 Rectángulo"/>
          <p:cNvSpPr/>
          <p:nvPr/>
        </p:nvSpPr>
        <p:spPr>
          <a:xfrm>
            <a:off x="345240" y="692640"/>
            <a:ext cx="3735000" cy="5166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2800" spc="-1" strike="noStrike">
                <a:solidFill>
                  <a:srgbClr val="ff0000"/>
                </a:solidFill>
                <a:latin typeface="Constantia"/>
              </a:rPr>
              <a:t>Actividades del ayer…</a:t>
            </a:r>
            <a:endParaRPr b="0" lang="es-CO" sz="2800" spc="-1" strike="noStrike">
              <a:solidFill>
                <a:srgbClr val="000000"/>
              </a:solidFill>
              <a:latin typeface="Arial"/>
            </a:endParaRPr>
          </a:p>
        </p:txBody>
      </p:sp>
      <p:pic>
        <p:nvPicPr>
          <p:cNvPr id="173" name="Picture 4" descr=""/>
          <p:cNvPicPr/>
          <p:nvPr/>
        </p:nvPicPr>
        <p:blipFill>
          <a:blip r:embed="rId1"/>
          <a:stretch/>
        </p:blipFill>
        <p:spPr>
          <a:xfrm>
            <a:off x="5430600" y="954360"/>
            <a:ext cx="3507120" cy="2730600"/>
          </a:xfrm>
          <a:prstGeom prst="rect">
            <a:avLst/>
          </a:prstGeom>
          <a:ln w="0">
            <a:noFill/>
          </a:ln>
        </p:spPr>
      </p:pic>
      <p:pic>
        <p:nvPicPr>
          <p:cNvPr id="174" name="Picture 4" descr=""/>
          <p:cNvPicPr/>
          <p:nvPr/>
        </p:nvPicPr>
        <p:blipFill>
          <a:blip r:embed="rId2"/>
          <a:stretch/>
        </p:blipFill>
        <p:spPr>
          <a:xfrm>
            <a:off x="5429520" y="3789000"/>
            <a:ext cx="3503880" cy="2775960"/>
          </a:xfrm>
          <a:prstGeom prst="rect">
            <a:avLst/>
          </a:prstGeom>
          <a:ln w="0">
            <a:noFill/>
          </a:ln>
        </p:spPr>
      </p:pic>
    </p:spTree>
  </p:cSld>
  <p:transition spd="slow">
    <p:wipe dir="l"/>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5" name="Picture 2" descr=""/>
          <p:cNvPicPr/>
          <p:nvPr/>
        </p:nvPicPr>
        <p:blipFill>
          <a:blip r:embed="rId1"/>
          <a:stretch/>
        </p:blipFill>
        <p:spPr>
          <a:xfrm>
            <a:off x="191520" y="3727800"/>
            <a:ext cx="4067280" cy="2920680"/>
          </a:xfrm>
          <a:prstGeom prst="rect">
            <a:avLst/>
          </a:prstGeom>
          <a:ln w="0">
            <a:noFill/>
          </a:ln>
        </p:spPr>
      </p:pic>
      <p:pic>
        <p:nvPicPr>
          <p:cNvPr id="176" name="Picture 4" descr=""/>
          <p:cNvPicPr/>
          <p:nvPr/>
        </p:nvPicPr>
        <p:blipFill>
          <a:blip r:embed="rId2"/>
          <a:stretch/>
        </p:blipFill>
        <p:spPr>
          <a:xfrm>
            <a:off x="119520" y="980640"/>
            <a:ext cx="4139280" cy="2939040"/>
          </a:xfrm>
          <a:prstGeom prst="rect">
            <a:avLst/>
          </a:prstGeom>
          <a:ln w="0">
            <a:noFill/>
          </a:ln>
        </p:spPr>
      </p:pic>
      <p:pic>
        <p:nvPicPr>
          <p:cNvPr id="177" name="Picture 3" descr=""/>
          <p:cNvPicPr/>
          <p:nvPr/>
        </p:nvPicPr>
        <p:blipFill>
          <a:blip r:embed="rId3"/>
          <a:stretch/>
        </p:blipFill>
        <p:spPr>
          <a:xfrm>
            <a:off x="4316760" y="3484080"/>
            <a:ext cx="4427280" cy="3164400"/>
          </a:xfrm>
          <a:prstGeom prst="rect">
            <a:avLst/>
          </a:prstGeom>
          <a:ln w="0">
            <a:noFill/>
          </a:ln>
        </p:spPr>
      </p:pic>
      <p:sp>
        <p:nvSpPr>
          <p:cNvPr id="178" name="3 Rectángulo"/>
          <p:cNvSpPr/>
          <p:nvPr/>
        </p:nvSpPr>
        <p:spPr>
          <a:xfrm>
            <a:off x="177120" y="404640"/>
            <a:ext cx="3735000" cy="5166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2800" spc="-1" strike="noStrike">
                <a:solidFill>
                  <a:srgbClr val="ff0000"/>
                </a:solidFill>
                <a:latin typeface="Constantia"/>
              </a:rPr>
              <a:t>Actividades del ayer…</a:t>
            </a:r>
            <a:endParaRPr b="0" lang="es-CO" sz="2800" spc="-1" strike="noStrike">
              <a:solidFill>
                <a:srgbClr val="000000"/>
              </a:solidFill>
              <a:latin typeface="Arial"/>
            </a:endParaRPr>
          </a:p>
        </p:txBody>
      </p:sp>
      <p:pic>
        <p:nvPicPr>
          <p:cNvPr id="179" name="Picture 3" descr=""/>
          <p:cNvPicPr/>
          <p:nvPr/>
        </p:nvPicPr>
        <p:blipFill>
          <a:blip r:embed="rId4"/>
          <a:stretch/>
        </p:blipFill>
        <p:spPr>
          <a:xfrm>
            <a:off x="4258800" y="992160"/>
            <a:ext cx="4542840" cy="3045240"/>
          </a:xfrm>
          <a:prstGeom prst="rect">
            <a:avLst/>
          </a:prstGeom>
          <a:ln w="0">
            <a:noFill/>
          </a:ln>
        </p:spPr>
      </p:pic>
    </p:spTree>
  </p:cSld>
  <p:transition spd="slow">
    <p:wipe dir="l"/>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0" name="Picture 2" descr="C:\Users\Jemmare\Desktop\Escanner\img024.jpg"/>
          <p:cNvPicPr/>
          <p:nvPr/>
        </p:nvPicPr>
        <p:blipFill>
          <a:blip r:embed="rId1"/>
          <a:stretch/>
        </p:blipFill>
        <p:spPr>
          <a:xfrm>
            <a:off x="4941000" y="3609360"/>
            <a:ext cx="3735000" cy="2904840"/>
          </a:xfrm>
          <a:prstGeom prst="rect">
            <a:avLst/>
          </a:prstGeom>
          <a:ln w="0">
            <a:noFill/>
          </a:ln>
        </p:spPr>
      </p:pic>
      <p:pic>
        <p:nvPicPr>
          <p:cNvPr id="181" name="Picture 5" descr=""/>
          <p:cNvPicPr/>
          <p:nvPr/>
        </p:nvPicPr>
        <p:blipFill>
          <a:blip r:embed="rId2"/>
          <a:stretch/>
        </p:blipFill>
        <p:spPr>
          <a:xfrm>
            <a:off x="2195640" y="3609360"/>
            <a:ext cx="3104640" cy="2904840"/>
          </a:xfrm>
          <a:prstGeom prst="rect">
            <a:avLst/>
          </a:prstGeom>
          <a:ln w="0">
            <a:noFill/>
          </a:ln>
        </p:spPr>
      </p:pic>
      <p:pic>
        <p:nvPicPr>
          <p:cNvPr id="182" name="Picture 6" descr=""/>
          <p:cNvPicPr/>
          <p:nvPr/>
        </p:nvPicPr>
        <p:blipFill>
          <a:blip r:embed="rId3"/>
          <a:stretch/>
        </p:blipFill>
        <p:spPr>
          <a:xfrm>
            <a:off x="242280" y="1157760"/>
            <a:ext cx="8433720" cy="2484360"/>
          </a:xfrm>
          <a:prstGeom prst="rect">
            <a:avLst/>
          </a:prstGeom>
          <a:ln w="0">
            <a:noFill/>
          </a:ln>
        </p:spPr>
      </p:pic>
      <p:pic>
        <p:nvPicPr>
          <p:cNvPr id="183" name="Picture 8" descr=""/>
          <p:cNvPicPr/>
          <p:nvPr/>
        </p:nvPicPr>
        <p:blipFill>
          <a:blip r:embed="rId4"/>
          <a:stretch/>
        </p:blipFill>
        <p:spPr>
          <a:xfrm>
            <a:off x="323640" y="3773880"/>
            <a:ext cx="2723760" cy="2742840"/>
          </a:xfrm>
          <a:prstGeom prst="rect">
            <a:avLst/>
          </a:prstGeom>
          <a:ln w="0">
            <a:noFill/>
          </a:ln>
        </p:spPr>
      </p:pic>
      <p:sp>
        <p:nvSpPr>
          <p:cNvPr id="184" name="1 Rectángulo"/>
          <p:cNvSpPr/>
          <p:nvPr/>
        </p:nvSpPr>
        <p:spPr>
          <a:xfrm>
            <a:off x="323640" y="404640"/>
            <a:ext cx="4977000" cy="577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s-CO" sz="3200" spc="-1" strike="noStrike">
                <a:solidFill>
                  <a:srgbClr val="ff0000"/>
                </a:solidFill>
                <a:latin typeface="Constantia"/>
              </a:rPr>
              <a:t>Actividades del ayer…</a:t>
            </a:r>
            <a:endParaRPr b="0" lang="es-CO" sz="3200" spc="-1" strike="noStrike">
              <a:solidFill>
                <a:srgbClr val="000000"/>
              </a:solidFill>
              <a:latin typeface="Arial"/>
            </a:endParaRPr>
          </a:p>
        </p:txBody>
      </p:sp>
    </p:spTree>
  </p:cSld>
  <p:transition spd="slow">
    <p:wipe dir="l"/>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3 Rectángulo"/>
          <p:cNvSpPr/>
          <p:nvPr/>
        </p:nvSpPr>
        <p:spPr>
          <a:xfrm>
            <a:off x="4284000" y="915480"/>
            <a:ext cx="4536000" cy="57297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b="0" lang="es-CO" sz="1800" spc="-1" strike="noStrike">
              <a:solidFill>
                <a:srgbClr val="000000"/>
              </a:solidFill>
              <a:latin typeface="Arial"/>
            </a:endParaRPr>
          </a:p>
          <a:p>
            <a:pPr algn="ctr" defTabSz="914400">
              <a:lnSpc>
                <a:spcPct val="100000"/>
              </a:lnSpc>
            </a:pPr>
            <a:r>
              <a:rPr b="0" lang="es-CO" sz="3200" spc="-1" strike="noStrike">
                <a:solidFill>
                  <a:schemeClr val="accent1">
                    <a:lumMod val="75000"/>
                  </a:schemeClr>
                </a:solidFill>
                <a:latin typeface="Constantia"/>
              </a:rPr>
              <a:t>Por gestión de la Directora María  Josefa Libreros G.  la escuela se beneficia del programa “Computadores para educar”, con equipos donados por las empresas  y con recursos propios, se  adaptó, una pequeña sala de sistemas.</a:t>
            </a:r>
            <a:endParaRPr b="0" lang="es-CO" sz="3200" spc="-1" strike="noStrike">
              <a:solidFill>
                <a:srgbClr val="000000"/>
              </a:solidFill>
              <a:latin typeface="Arial"/>
            </a:endParaRPr>
          </a:p>
        </p:txBody>
      </p:sp>
      <p:pic>
        <p:nvPicPr>
          <p:cNvPr id="186" name="Picture 5" descr=""/>
          <p:cNvPicPr/>
          <p:nvPr/>
        </p:nvPicPr>
        <p:blipFill>
          <a:blip r:embed="rId1"/>
          <a:stretch/>
        </p:blipFill>
        <p:spPr>
          <a:xfrm>
            <a:off x="163080" y="1142280"/>
            <a:ext cx="4120560" cy="2696040"/>
          </a:xfrm>
          <a:prstGeom prst="rect">
            <a:avLst/>
          </a:prstGeom>
          <a:ln w="0">
            <a:noFill/>
          </a:ln>
        </p:spPr>
      </p:pic>
      <p:sp>
        <p:nvSpPr>
          <p:cNvPr id="187" name="5 Rectángulo"/>
          <p:cNvSpPr/>
          <p:nvPr/>
        </p:nvSpPr>
        <p:spPr>
          <a:xfrm>
            <a:off x="196920" y="764640"/>
            <a:ext cx="259344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600" spc="-1" strike="noStrike">
                <a:solidFill>
                  <a:srgbClr val="ff0000"/>
                </a:solidFill>
                <a:latin typeface="Constantia"/>
              </a:rPr>
              <a:t>En el Ayer…</a:t>
            </a:r>
            <a:endParaRPr b="0" lang="es-CO" sz="3600" spc="-1" strike="noStrike">
              <a:solidFill>
                <a:srgbClr val="000000"/>
              </a:solidFill>
              <a:latin typeface="Arial"/>
            </a:endParaRPr>
          </a:p>
        </p:txBody>
      </p:sp>
      <p:pic>
        <p:nvPicPr>
          <p:cNvPr id="188" name="Picture 2" descr="C:\Users\Jemmare\Desktop\Escanner\img022.jpg"/>
          <p:cNvPicPr/>
          <p:nvPr/>
        </p:nvPicPr>
        <p:blipFill>
          <a:blip r:embed="rId2"/>
          <a:stretch/>
        </p:blipFill>
        <p:spPr>
          <a:xfrm>
            <a:off x="163080" y="3838680"/>
            <a:ext cx="4120560" cy="2758320"/>
          </a:xfrm>
          <a:prstGeom prst="rect">
            <a:avLst/>
          </a:prstGeom>
          <a:ln w="0">
            <a:noFill/>
          </a:ln>
        </p:spPr>
      </p:pic>
    </p:spTree>
  </p:cSld>
  <p:transition spd="slow">
    <p:wipe dir="l"/>
  </p:transition>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1 Rectángulo"/>
          <p:cNvSpPr/>
          <p:nvPr/>
        </p:nvSpPr>
        <p:spPr>
          <a:xfrm>
            <a:off x="539640" y="980280"/>
            <a:ext cx="7560360" cy="42044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3600" spc="-1" strike="noStrike">
                <a:solidFill>
                  <a:schemeClr val="accent1">
                    <a:lumMod val="75000"/>
                  </a:schemeClr>
                </a:solidFill>
                <a:latin typeface="Constantia"/>
              </a:rPr>
              <a:t>En el año 2002 se dio la fusión con la unidad docente Gran Colombia, quedando como rectora de la nueva institución la Especialista Angelina Tejeda Mesa  y  como coordinadora de la sede Absalón, María Josefa libreros G.</a:t>
            </a:r>
            <a:endParaRPr b="0" lang="es-CO" sz="3600" spc="-1" strike="noStrike">
              <a:solidFill>
                <a:srgbClr val="000000"/>
              </a:solidFill>
              <a:latin typeface="Arial"/>
            </a:endParaRPr>
          </a:p>
          <a:p>
            <a:pPr algn="ctr" defTabSz="914400">
              <a:lnSpc>
                <a:spcPct val="100000"/>
              </a:lnSpc>
            </a:pPr>
            <a:endParaRPr b="0" lang="es-CO" sz="1800" spc="-1" strike="noStrike">
              <a:solidFill>
                <a:srgbClr val="000000"/>
              </a:solidFill>
              <a:latin typeface="Arial"/>
            </a:endParaRPr>
          </a:p>
        </p:txBody>
      </p:sp>
      <p:sp>
        <p:nvSpPr>
          <p:cNvPr id="190" name="2 Rectángulo"/>
          <p:cNvSpPr/>
          <p:nvPr/>
        </p:nvSpPr>
        <p:spPr>
          <a:xfrm>
            <a:off x="852840" y="395280"/>
            <a:ext cx="259344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600" spc="-1" strike="noStrike">
                <a:solidFill>
                  <a:srgbClr val="ff0000"/>
                </a:solidFill>
                <a:latin typeface="Constantia"/>
              </a:rPr>
              <a:t>En el Ayer…</a:t>
            </a:r>
            <a:endParaRPr b="0" lang="es-CO" sz="3600" spc="-1" strike="noStrike">
              <a:solidFill>
                <a:srgbClr val="000000"/>
              </a:solidFill>
              <a:latin typeface="Arial"/>
            </a:endParaRPr>
          </a:p>
        </p:txBody>
      </p:sp>
      <p:pic>
        <p:nvPicPr>
          <p:cNvPr id="191" name="3 Imagen" descr="http://galeon.hispavista.com/grancolombia/img/membreteiegcol.JPG"/>
          <p:cNvPicPr/>
          <p:nvPr/>
        </p:nvPicPr>
        <p:blipFill>
          <a:blip r:embed="rId1"/>
          <a:stretch/>
        </p:blipFill>
        <p:spPr>
          <a:xfrm>
            <a:off x="519480" y="4854240"/>
            <a:ext cx="3996000" cy="1954800"/>
          </a:xfrm>
          <a:prstGeom prst="rect">
            <a:avLst/>
          </a:prstGeom>
          <a:ln w="0">
            <a:noFill/>
          </a:ln>
        </p:spPr>
      </p:pic>
      <p:pic>
        <p:nvPicPr>
          <p:cNvPr id="192" name="4 Imagen" descr="http://4.bp.blogspot.com/_dlU7lXAZ3vA/TIvL7LLKJpI/AAAAAAAAAAM/9QmkyYi9QPo/s1600/grancolombia.JPG"/>
          <p:cNvPicPr/>
          <p:nvPr/>
        </p:nvPicPr>
        <p:blipFill>
          <a:blip r:embed="rId2"/>
          <a:stretch/>
        </p:blipFill>
        <p:spPr>
          <a:xfrm>
            <a:off x="4519440" y="4836240"/>
            <a:ext cx="2808000" cy="1973160"/>
          </a:xfrm>
          <a:prstGeom prst="rect">
            <a:avLst/>
          </a:prstGeom>
          <a:ln w="0">
            <a:noFill/>
          </a:ln>
        </p:spPr>
      </p:pic>
    </p:spTree>
  </p:cSld>
  <p:transition spd="slow">
    <p:wipe dir="l"/>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3" name="1 Imagen" descr=""/>
          <p:cNvPicPr/>
          <p:nvPr/>
        </p:nvPicPr>
        <p:blipFill>
          <a:blip r:embed="rId1"/>
          <a:stretch/>
        </p:blipFill>
        <p:spPr>
          <a:xfrm>
            <a:off x="214200" y="514440"/>
            <a:ext cx="8821800" cy="6226560"/>
          </a:xfrm>
          <a:prstGeom prst="rect">
            <a:avLst/>
          </a:prstGeom>
          <a:ln w="0">
            <a:noFill/>
          </a:ln>
        </p:spPr>
      </p:pic>
      <p:pic>
        <p:nvPicPr>
          <p:cNvPr id="194" name="Picture 2" descr="FOTOS CAMARA OLYMPUS 297"/>
          <p:cNvPicPr/>
          <p:nvPr/>
        </p:nvPicPr>
        <p:blipFill>
          <a:blip r:embed="rId2"/>
          <a:stretch/>
        </p:blipFill>
        <p:spPr>
          <a:xfrm>
            <a:off x="1403640" y="1340640"/>
            <a:ext cx="6696360" cy="4680000"/>
          </a:xfrm>
          <a:prstGeom prst="rect">
            <a:avLst/>
          </a:prstGeom>
          <a:ln w="0">
            <a:noFill/>
          </a:ln>
        </p:spPr>
      </p:pic>
      <p:sp>
        <p:nvSpPr>
          <p:cNvPr id="195" name="4 Rectángulo"/>
          <p:cNvSpPr/>
          <p:nvPr/>
        </p:nvSpPr>
        <p:spPr>
          <a:xfrm>
            <a:off x="1583280" y="1340640"/>
            <a:ext cx="5357520" cy="7599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4400" spc="-1" strike="noStrike">
                <a:solidFill>
                  <a:srgbClr val="ff0000"/>
                </a:solidFill>
                <a:latin typeface="Arial Black"/>
              </a:rPr>
              <a:t>La escuela hoy…</a:t>
            </a:r>
            <a:endParaRPr b="0" lang="es-CO" sz="4400" spc="-1" strike="noStrike">
              <a:solidFill>
                <a:srgbClr val="000000"/>
              </a:solidFill>
              <a:latin typeface="Arial"/>
            </a:endParaRPr>
          </a:p>
        </p:txBody>
      </p:sp>
    </p:spTree>
  </p:cSld>
  <p:transition spd="slow">
    <p:wipe dir="l"/>
  </p:transition>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1 Rectángulo"/>
          <p:cNvSpPr/>
          <p:nvPr/>
        </p:nvSpPr>
        <p:spPr>
          <a:xfrm>
            <a:off x="269640" y="65664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sp>
        <p:nvSpPr>
          <p:cNvPr id="197" name="2 Rectángulo"/>
          <p:cNvSpPr/>
          <p:nvPr/>
        </p:nvSpPr>
        <p:spPr>
          <a:xfrm>
            <a:off x="323640" y="1628640"/>
            <a:ext cx="8568720" cy="42044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3600" spc="-1" strike="noStrike">
                <a:solidFill>
                  <a:srgbClr val="002060"/>
                </a:solidFill>
                <a:latin typeface="Constantia"/>
              </a:rPr>
              <a:t>La escuela  como </a:t>
            </a:r>
            <a:endParaRPr b="0" lang="es-CO" sz="3600" spc="-1" strike="noStrike">
              <a:solidFill>
                <a:srgbClr val="000000"/>
              </a:solidFill>
              <a:latin typeface="Arial"/>
            </a:endParaRPr>
          </a:p>
          <a:p>
            <a:pPr algn="just" defTabSz="914400">
              <a:lnSpc>
                <a:spcPct val="100000"/>
              </a:lnSpc>
            </a:pPr>
            <a:r>
              <a:rPr b="0" lang="es-CO" sz="3600" spc="-1" strike="noStrike">
                <a:solidFill>
                  <a:srgbClr val="002060"/>
                </a:solidFill>
                <a:latin typeface="Constantia"/>
              </a:rPr>
              <a:t>sede de la Institución </a:t>
            </a:r>
            <a:endParaRPr b="0" lang="es-CO" sz="3600" spc="-1" strike="noStrike">
              <a:solidFill>
                <a:srgbClr val="000000"/>
              </a:solidFill>
              <a:latin typeface="Arial"/>
            </a:endParaRPr>
          </a:p>
          <a:p>
            <a:pPr algn="just" defTabSz="914400">
              <a:lnSpc>
                <a:spcPct val="100000"/>
              </a:lnSpc>
            </a:pPr>
            <a:r>
              <a:rPr b="0" lang="es-CO" sz="3600" spc="-1" strike="noStrike">
                <a:solidFill>
                  <a:srgbClr val="002060"/>
                </a:solidFill>
                <a:latin typeface="Constantia"/>
              </a:rPr>
              <a:t>Educativa Gran </a:t>
            </a:r>
            <a:endParaRPr b="0" lang="es-CO" sz="3600" spc="-1" strike="noStrike">
              <a:solidFill>
                <a:srgbClr val="000000"/>
              </a:solidFill>
              <a:latin typeface="Arial"/>
            </a:endParaRPr>
          </a:p>
          <a:p>
            <a:pPr algn="just" defTabSz="914400">
              <a:lnSpc>
                <a:spcPct val="100000"/>
              </a:lnSpc>
            </a:pPr>
            <a:r>
              <a:rPr b="0" lang="es-CO" sz="3600" spc="-1" strike="noStrike">
                <a:solidFill>
                  <a:srgbClr val="002060"/>
                </a:solidFill>
                <a:latin typeface="Constantia"/>
              </a:rPr>
              <a:t>Colombia continua su proceso de formación y enseñanza, manteniendo su compromiso con la calidad educativa  y un alto sentido ético y humano.</a:t>
            </a:r>
            <a:endParaRPr b="0" lang="es-CO" sz="3600" spc="-1" strike="noStrike">
              <a:solidFill>
                <a:srgbClr val="000000"/>
              </a:solidFill>
              <a:latin typeface="Arial"/>
            </a:endParaRPr>
          </a:p>
          <a:p>
            <a:pPr algn="just" defTabSz="914400">
              <a:lnSpc>
                <a:spcPct val="100000"/>
              </a:lnSpc>
            </a:pPr>
            <a:endParaRPr b="0" lang="es-CO" sz="1800" spc="-1" strike="noStrike">
              <a:solidFill>
                <a:srgbClr val="000000"/>
              </a:solidFill>
              <a:latin typeface="Arial"/>
            </a:endParaRPr>
          </a:p>
        </p:txBody>
      </p:sp>
      <p:pic>
        <p:nvPicPr>
          <p:cNvPr id="198" name="3 Imagen" descr="D:\Desktop\Nueva carpeta\20141027_104949.jpg"/>
          <p:cNvPicPr/>
          <p:nvPr/>
        </p:nvPicPr>
        <p:blipFill>
          <a:blip r:embed="rId1"/>
          <a:stretch/>
        </p:blipFill>
        <p:spPr>
          <a:xfrm>
            <a:off x="4792680" y="704880"/>
            <a:ext cx="3985560" cy="2589480"/>
          </a:xfrm>
          <a:prstGeom prst="rect">
            <a:avLst/>
          </a:prstGeom>
          <a:ln w="0">
            <a:noFill/>
          </a:ln>
        </p:spPr>
      </p:pic>
    </p:spTree>
  </p:cSld>
  <p:transition spd="slow">
    <p:wipe dir="l"/>
  </p:transition>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1 Rectángulo"/>
          <p:cNvSpPr/>
          <p:nvPr/>
        </p:nvSpPr>
        <p:spPr>
          <a:xfrm>
            <a:off x="251640" y="601560"/>
            <a:ext cx="8424720" cy="67053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b="0" lang="es-CO" sz="1800" spc="-1" strike="noStrike">
              <a:solidFill>
                <a:srgbClr val="000000"/>
              </a:solidFill>
              <a:latin typeface="Arial"/>
            </a:endParaRPr>
          </a:p>
          <a:p>
            <a:pPr algn="just" defTabSz="914400">
              <a:lnSpc>
                <a:spcPct val="100000"/>
              </a:lnSpc>
            </a:pPr>
            <a:r>
              <a:rPr b="0" lang="es-CO" sz="3200" spc="-1" strike="noStrike">
                <a:solidFill>
                  <a:srgbClr val="002060"/>
                </a:solidFill>
                <a:latin typeface="Constantia"/>
              </a:rPr>
              <a:t>Ante  la jubilación y retiro de la Licenciada María Josefa Libreros G., asume la coordinación la Licenciada Guiomar Cubillos quien permanece  poco tiempo en la sede. Posteriormente llega  el Especialista William López Salgado, asumiendo la coordinación  por un periodo de 19 meses. </a:t>
            </a:r>
            <a:endParaRPr b="0" lang="es-CO" sz="3200" spc="-1" strike="noStrike">
              <a:solidFill>
                <a:srgbClr val="000000"/>
              </a:solidFill>
              <a:latin typeface="Arial"/>
            </a:endParaRPr>
          </a:p>
          <a:p>
            <a:pPr algn="just" defTabSz="914400">
              <a:lnSpc>
                <a:spcPct val="100000"/>
              </a:lnSpc>
            </a:pPr>
            <a:endParaRPr b="0" lang="es-CO" sz="3200" spc="-1" strike="noStrike">
              <a:solidFill>
                <a:srgbClr val="000000"/>
              </a:solidFill>
              <a:latin typeface="Arial"/>
            </a:endParaRPr>
          </a:p>
          <a:p>
            <a:pPr algn="just" defTabSz="914400">
              <a:lnSpc>
                <a:spcPct val="100000"/>
              </a:lnSpc>
            </a:pPr>
            <a:r>
              <a:rPr b="0" lang="es-CO" sz="3200" spc="-1" strike="noStrike">
                <a:solidFill>
                  <a:srgbClr val="002060"/>
                </a:solidFill>
                <a:latin typeface="Constantia"/>
              </a:rPr>
              <a:t>Actualmente ejerce el cargo de </a:t>
            </a:r>
            <a:endParaRPr b="0" lang="es-CO" sz="3200" spc="-1" strike="noStrike">
              <a:solidFill>
                <a:srgbClr val="000000"/>
              </a:solidFill>
              <a:latin typeface="Arial"/>
            </a:endParaRPr>
          </a:p>
          <a:p>
            <a:pPr algn="just" defTabSz="914400">
              <a:lnSpc>
                <a:spcPct val="100000"/>
              </a:lnSpc>
            </a:pPr>
            <a:r>
              <a:rPr b="0" lang="es-CO" sz="3200" spc="-1" strike="noStrike">
                <a:solidFill>
                  <a:srgbClr val="002060"/>
                </a:solidFill>
                <a:latin typeface="Constantia"/>
              </a:rPr>
              <a:t>coordinador el Licenciado </a:t>
            </a:r>
            <a:endParaRPr b="0" lang="es-CO" sz="3200" spc="-1" strike="noStrike">
              <a:solidFill>
                <a:srgbClr val="000000"/>
              </a:solidFill>
              <a:latin typeface="Arial"/>
            </a:endParaRPr>
          </a:p>
          <a:p>
            <a:pPr algn="just" defTabSz="914400">
              <a:lnSpc>
                <a:spcPct val="100000"/>
              </a:lnSpc>
            </a:pPr>
            <a:r>
              <a:rPr b="0" lang="es-CO" sz="3200" spc="-1" strike="noStrike">
                <a:solidFill>
                  <a:srgbClr val="002060"/>
                </a:solidFill>
                <a:latin typeface="Constantia"/>
              </a:rPr>
              <a:t>Beyman  Ediverth Vélez  Sánchez. </a:t>
            </a:r>
            <a:r>
              <a:rPr b="0" lang="es-CO" sz="3200" spc="-1" strike="noStrike">
                <a:solidFill>
                  <a:srgbClr val="006600"/>
                </a:solidFill>
                <a:latin typeface="Constantia"/>
              </a:rPr>
              <a:t>.</a:t>
            </a:r>
            <a:endParaRPr b="0" lang="es-CO" sz="3200" spc="-1" strike="noStrike">
              <a:solidFill>
                <a:srgbClr val="000000"/>
              </a:solidFill>
              <a:latin typeface="Arial"/>
            </a:endParaRPr>
          </a:p>
          <a:p>
            <a:pPr algn="just" defTabSz="914400">
              <a:lnSpc>
                <a:spcPct val="100000"/>
              </a:lnSpc>
            </a:pPr>
            <a:endParaRPr b="0" lang="es-CO" sz="3200" spc="-1" strike="noStrike">
              <a:solidFill>
                <a:srgbClr val="000000"/>
              </a:solidFill>
              <a:latin typeface="Arial"/>
            </a:endParaRPr>
          </a:p>
          <a:p>
            <a:pPr algn="just" defTabSz="914400">
              <a:lnSpc>
                <a:spcPct val="100000"/>
              </a:lnSpc>
            </a:pPr>
            <a:endParaRPr b="0" lang="es-CO" sz="3200" spc="-1" strike="noStrike">
              <a:solidFill>
                <a:srgbClr val="000000"/>
              </a:solidFill>
              <a:latin typeface="Arial"/>
            </a:endParaRPr>
          </a:p>
        </p:txBody>
      </p:sp>
      <p:sp>
        <p:nvSpPr>
          <p:cNvPr id="200" name="2 Rectángulo"/>
          <p:cNvSpPr/>
          <p:nvPr/>
        </p:nvSpPr>
        <p:spPr>
          <a:xfrm>
            <a:off x="274320" y="278280"/>
            <a:ext cx="4388760" cy="63828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600" spc="-1" strike="noStrike">
                <a:solidFill>
                  <a:srgbClr val="ff0000"/>
                </a:solidFill>
                <a:latin typeface="Arial Black"/>
              </a:rPr>
              <a:t>La escuela hoy…</a:t>
            </a:r>
            <a:endParaRPr b="0" lang="es-CO" sz="3600" spc="-1" strike="noStrike">
              <a:solidFill>
                <a:srgbClr val="000000"/>
              </a:solidFill>
              <a:latin typeface="Arial"/>
            </a:endParaRPr>
          </a:p>
        </p:txBody>
      </p:sp>
      <p:pic>
        <p:nvPicPr>
          <p:cNvPr id="201" name="4 Imagen" descr="http://www.iegrancolombia.somee.com/fotodocente/78.jpg"/>
          <p:cNvPicPr/>
          <p:nvPr/>
        </p:nvPicPr>
        <p:blipFill>
          <a:blip r:embed="rId1"/>
          <a:stretch/>
        </p:blipFill>
        <p:spPr>
          <a:xfrm>
            <a:off x="6660360" y="4221000"/>
            <a:ext cx="1656000" cy="2053440"/>
          </a:xfrm>
          <a:prstGeom prst="rect">
            <a:avLst/>
          </a:prstGeom>
          <a:ln w="0">
            <a:noFill/>
          </a:ln>
        </p:spPr>
      </p:pic>
    </p:spTree>
  </p:cSld>
  <p:transition spd="slow">
    <p:wipe dir="l"/>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2" name="Picture 2" descr="F:\Jenny\izada de bandera\20140901_074436.jpg"/>
          <p:cNvPicPr/>
          <p:nvPr/>
        </p:nvPicPr>
        <p:blipFill>
          <a:blip r:embed="rId1"/>
          <a:stretch/>
        </p:blipFill>
        <p:spPr>
          <a:xfrm>
            <a:off x="484200" y="980640"/>
            <a:ext cx="4233960" cy="2088000"/>
          </a:xfrm>
          <a:prstGeom prst="rect">
            <a:avLst/>
          </a:prstGeom>
          <a:ln w="0">
            <a:noFill/>
          </a:ln>
        </p:spPr>
      </p:pic>
      <p:sp>
        <p:nvSpPr>
          <p:cNvPr id="203" name="1 Rectángulo"/>
          <p:cNvSpPr/>
          <p:nvPr/>
        </p:nvSpPr>
        <p:spPr>
          <a:xfrm>
            <a:off x="467640" y="2637000"/>
            <a:ext cx="8424720" cy="39301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3600" spc="-1" strike="noStrike">
                <a:solidFill>
                  <a:srgbClr val="002060"/>
                </a:solidFill>
                <a:latin typeface="Constantia"/>
              </a:rPr>
              <a:t>	</a:t>
            </a:r>
            <a:r>
              <a:rPr b="0" lang="es-CO" sz="3600" spc="-1" strike="noStrike">
                <a:solidFill>
                  <a:srgbClr val="002060"/>
                </a:solidFill>
                <a:latin typeface="Constantia"/>
              </a:rPr>
              <a:t>	</a:t>
            </a:r>
            <a:r>
              <a:rPr b="0" lang="es-CO" sz="3600" spc="-1" strike="noStrike">
                <a:solidFill>
                  <a:srgbClr val="002060"/>
                </a:solidFill>
                <a:latin typeface="Constantia"/>
              </a:rPr>
              <a:t>	</a:t>
            </a:r>
            <a:r>
              <a:rPr b="0" lang="es-CO" sz="3600" spc="-1" strike="noStrike">
                <a:solidFill>
                  <a:srgbClr val="002060"/>
                </a:solidFill>
                <a:latin typeface="Constantia"/>
              </a:rPr>
              <a:t>	</a:t>
            </a:r>
            <a:endParaRPr b="0" lang="es-CO" sz="3600" spc="-1" strike="noStrike">
              <a:solidFill>
                <a:srgbClr val="000000"/>
              </a:solidFill>
              <a:latin typeface="Arial"/>
            </a:endParaRPr>
          </a:p>
          <a:p>
            <a:pPr algn="just" defTabSz="914400">
              <a:lnSpc>
                <a:spcPct val="100000"/>
              </a:lnSpc>
            </a:pPr>
            <a:r>
              <a:rPr b="0" lang="es-CO" sz="3600" spc="-1" strike="noStrike">
                <a:solidFill>
                  <a:srgbClr val="002060"/>
                </a:solidFill>
                <a:latin typeface="Constantia"/>
              </a:rPr>
              <a:t>La sede cuenta con un total de 440 estudiantes, distribuidos así: 9 grupos en la jornada de la mañana de preescolar a quinto y 3 grupos en la jornada de la tarde (preescolar, primero y segundo).</a:t>
            </a:r>
            <a:endParaRPr b="0" lang="es-CO" sz="3600" spc="-1" strike="noStrike">
              <a:solidFill>
                <a:srgbClr val="000000"/>
              </a:solidFill>
              <a:latin typeface="Arial"/>
            </a:endParaRPr>
          </a:p>
          <a:p>
            <a:pPr algn="just" defTabSz="914400">
              <a:lnSpc>
                <a:spcPct val="100000"/>
              </a:lnSpc>
            </a:pPr>
            <a:endParaRPr b="0" lang="es-CO" sz="3600" spc="-1" strike="noStrike">
              <a:solidFill>
                <a:srgbClr val="000000"/>
              </a:solidFill>
              <a:latin typeface="Arial"/>
            </a:endParaRPr>
          </a:p>
        </p:txBody>
      </p:sp>
      <p:pic>
        <p:nvPicPr>
          <p:cNvPr id="204" name="Picture 2" descr=""/>
          <p:cNvPicPr/>
          <p:nvPr/>
        </p:nvPicPr>
        <p:blipFill>
          <a:blip r:embed="rId2"/>
          <a:stretch/>
        </p:blipFill>
        <p:spPr>
          <a:xfrm>
            <a:off x="4500000" y="980640"/>
            <a:ext cx="4392000" cy="2088000"/>
          </a:xfrm>
          <a:prstGeom prst="rect">
            <a:avLst/>
          </a:prstGeom>
          <a:ln w="0">
            <a:noFill/>
          </a:ln>
        </p:spPr>
      </p:pic>
      <p:sp>
        <p:nvSpPr>
          <p:cNvPr id="205" name="2 Rectángulo"/>
          <p:cNvSpPr/>
          <p:nvPr/>
        </p:nvSpPr>
        <p:spPr>
          <a:xfrm>
            <a:off x="397800" y="234360"/>
            <a:ext cx="4605840" cy="6382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3600" spc="-1" strike="noStrike">
                <a:solidFill>
                  <a:srgbClr val="ff0000"/>
                </a:solidFill>
                <a:latin typeface="Arial Black"/>
              </a:rPr>
              <a:t>La escuela hoy…</a:t>
            </a:r>
            <a:endParaRPr b="0" lang="es-CO" sz="3600" spc="-1" strike="noStrike">
              <a:solidFill>
                <a:srgbClr val="000000"/>
              </a:solidFill>
              <a:latin typeface="Arial"/>
            </a:endParaRPr>
          </a:p>
        </p:txBody>
      </p:sp>
    </p:spTree>
  </p:cSld>
  <p:transition spd="slow">
    <p:wipe dir="l"/>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1 Rectángulo"/>
          <p:cNvSpPr/>
          <p:nvPr/>
        </p:nvSpPr>
        <p:spPr>
          <a:xfrm>
            <a:off x="395640" y="2583720"/>
            <a:ext cx="8424720" cy="39322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rgbClr val="002060"/>
                </a:solidFill>
                <a:latin typeface="Constantia"/>
              </a:rPr>
              <a:t>La planta de docentes está conformada por: Beyman Ediverth Vélez Sanchéz(Coordinador), Jenny Girón Vanderhuck, Lucy del rosario Gómez Vélez, Sergio Cardona Ortiz, Lina María Trujillo Pavas, María Nasly Montoya Rodriguez, Encarnación Tascón Moreno, Argemiro calero Mesa, Anabel Bucheli Bejarano, Hennehnofer Escobar Ossa, Zulia Amira Salcedo García, Ana Margarita Rendón Cardona, Rosalbina Nieto Susa y Emilia del Pilar Ibarra Santander.</a:t>
            </a:r>
            <a:endParaRPr b="0" lang="es-CO" sz="2800" spc="-1" strike="noStrike">
              <a:solidFill>
                <a:srgbClr val="000000"/>
              </a:solidFill>
              <a:latin typeface="Arial"/>
            </a:endParaRPr>
          </a:p>
        </p:txBody>
      </p:sp>
      <p:sp>
        <p:nvSpPr>
          <p:cNvPr id="207" name="2 Rectángulo"/>
          <p:cNvSpPr/>
          <p:nvPr/>
        </p:nvSpPr>
        <p:spPr>
          <a:xfrm>
            <a:off x="395640" y="332640"/>
            <a:ext cx="2304000" cy="17355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3600" spc="-1" strike="noStrike">
                <a:solidFill>
                  <a:srgbClr val="ff0000"/>
                </a:solidFill>
                <a:latin typeface="Arial Black"/>
              </a:rPr>
              <a:t>La escuela hoy…</a:t>
            </a:r>
            <a:endParaRPr b="0" lang="es-CO" sz="3600" spc="-1" strike="noStrike">
              <a:solidFill>
                <a:srgbClr val="000000"/>
              </a:solidFill>
              <a:latin typeface="Arial"/>
            </a:endParaRPr>
          </a:p>
        </p:txBody>
      </p:sp>
      <p:pic>
        <p:nvPicPr>
          <p:cNvPr id="208" name="Picture 3" descr=""/>
          <p:cNvPicPr/>
          <p:nvPr/>
        </p:nvPicPr>
        <p:blipFill>
          <a:blip r:embed="rId1"/>
          <a:stretch/>
        </p:blipFill>
        <p:spPr>
          <a:xfrm>
            <a:off x="2555640" y="365760"/>
            <a:ext cx="5976360" cy="2186640"/>
          </a:xfrm>
          <a:prstGeom prst="rect">
            <a:avLst/>
          </a:prstGeom>
          <a:ln w="0">
            <a:noFill/>
          </a:ln>
        </p:spPr>
      </p:pic>
    </p:spTree>
  </p:cSld>
  <p:transition spd="slow">
    <p:wipe dir="l"/>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p:nvPr>
        </p:nvSpPr>
        <p:spPr>
          <a:xfrm>
            <a:off x="395640" y="675720"/>
            <a:ext cx="8229240" cy="6000480"/>
          </a:xfrm>
          <a:prstGeom prst="rect">
            <a:avLst/>
          </a:prstGeom>
          <a:noFill/>
          <a:ln w="0">
            <a:noFill/>
          </a:ln>
        </p:spPr>
        <p:txBody>
          <a:bodyPr lIns="90000" rIns="90000" tIns="45000" bIns="45000" anchor="t">
            <a:normAutofit/>
          </a:bodyPr>
          <a:p>
            <a:pPr marL="274320" indent="-274320">
              <a:lnSpc>
                <a:spcPct val="100000"/>
              </a:lnSpc>
              <a:spcBef>
                <a:spcPts val="700"/>
              </a:spcBef>
              <a:buClr>
                <a:srgbClr val="0bd0d9"/>
              </a:buClr>
              <a:buSzPct val="95000"/>
              <a:buFont typeface="Wingdings 2" charset="2"/>
              <a:buChar char=""/>
            </a:pPr>
            <a:r>
              <a:rPr b="0" lang="es-CO" sz="3500" spc="-1" strike="noStrike">
                <a:solidFill>
                  <a:srgbClr val="002060"/>
                </a:solidFill>
                <a:latin typeface="Constantia"/>
              </a:rPr>
              <a:t>La población estudiantil se beneficia con el servicio de restaurante escolar, que les brinda un refrigerio simple, atendiendo los 440 estudiantes.</a:t>
            </a:r>
            <a:endParaRPr b="0" lang="es-CO" sz="3500" spc="-1" strike="noStrike">
              <a:solidFill>
                <a:schemeClr val="dk1"/>
              </a:solidFill>
              <a:latin typeface="Constantia"/>
            </a:endParaRPr>
          </a:p>
          <a:p>
            <a:pPr indent="0">
              <a:lnSpc>
                <a:spcPct val="100000"/>
              </a:lnSpc>
              <a:spcBef>
                <a:spcPts val="700"/>
              </a:spcBef>
              <a:buNone/>
            </a:pPr>
            <a:endParaRPr b="0" lang="es-CO" sz="3500" spc="-1" strike="noStrike">
              <a:solidFill>
                <a:schemeClr val="dk1"/>
              </a:solidFill>
              <a:latin typeface="Constantia"/>
            </a:endParaRPr>
          </a:p>
          <a:p>
            <a:pPr marL="274320" indent="-274320">
              <a:lnSpc>
                <a:spcPct val="100000"/>
              </a:lnSpc>
              <a:spcBef>
                <a:spcPts val="700"/>
              </a:spcBef>
              <a:buNone/>
              <a:tabLst>
                <a:tab algn="l" pos="0"/>
              </a:tabLst>
            </a:pPr>
            <a:endParaRPr b="0" lang="es-CO" sz="3500" spc="-1" strike="noStrike">
              <a:solidFill>
                <a:schemeClr val="dk1"/>
              </a:solidFill>
              <a:latin typeface="Constantia"/>
            </a:endParaRPr>
          </a:p>
          <a:p>
            <a:pPr indent="0">
              <a:lnSpc>
                <a:spcPct val="100000"/>
              </a:lnSpc>
              <a:spcBef>
                <a:spcPts val="700"/>
              </a:spcBef>
              <a:buNone/>
              <a:tabLst>
                <a:tab algn="l" pos="0"/>
              </a:tabLst>
            </a:pPr>
            <a:endParaRPr b="0" lang="es-CO" sz="3500" spc="-1" strike="noStrike">
              <a:solidFill>
                <a:schemeClr val="dk1"/>
              </a:solidFill>
              <a:latin typeface="Constantia"/>
            </a:endParaRPr>
          </a:p>
          <a:p>
            <a:pPr indent="0">
              <a:lnSpc>
                <a:spcPct val="100000"/>
              </a:lnSpc>
              <a:spcBef>
                <a:spcPts val="439"/>
              </a:spcBef>
              <a:buNone/>
              <a:tabLst>
                <a:tab algn="l" pos="0"/>
              </a:tabLst>
            </a:pPr>
            <a:endParaRPr b="0" lang="es-CO" sz="2200" spc="-1" strike="noStrike">
              <a:solidFill>
                <a:schemeClr val="dk1"/>
              </a:solidFill>
              <a:latin typeface="Constantia"/>
            </a:endParaRPr>
          </a:p>
          <a:p>
            <a:pPr indent="0">
              <a:lnSpc>
                <a:spcPct val="100000"/>
              </a:lnSpc>
              <a:spcBef>
                <a:spcPts val="519"/>
              </a:spcBef>
              <a:buNone/>
              <a:tabLst>
                <a:tab algn="l" pos="0"/>
              </a:tabLst>
            </a:pPr>
            <a:endParaRPr b="0" lang="es-CO" sz="2600" spc="-1" strike="noStrike">
              <a:solidFill>
                <a:schemeClr val="dk1"/>
              </a:solidFill>
              <a:latin typeface="Constantia"/>
            </a:endParaRPr>
          </a:p>
        </p:txBody>
      </p:sp>
      <p:sp>
        <p:nvSpPr>
          <p:cNvPr id="210" name="1 Rectángulo"/>
          <p:cNvSpPr/>
          <p:nvPr/>
        </p:nvSpPr>
        <p:spPr>
          <a:xfrm>
            <a:off x="413640" y="11592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11" name="4 Imagen" descr="D:\Desktop\Nueva carpeta\20141027_110101.jpg"/>
          <p:cNvPicPr/>
          <p:nvPr/>
        </p:nvPicPr>
        <p:blipFill>
          <a:blip r:embed="rId1"/>
          <a:stretch/>
        </p:blipFill>
        <p:spPr>
          <a:xfrm>
            <a:off x="1115640" y="2925000"/>
            <a:ext cx="7128360" cy="3731760"/>
          </a:xfrm>
          <a:prstGeom prst="rect">
            <a:avLst/>
          </a:prstGeom>
          <a:ln w="0">
            <a:noFill/>
          </a:ln>
        </p:spPr>
      </p:pic>
    </p:spTree>
  </p:cSld>
  <p:transition spd="slow">
    <p:wipe dir="l"/>
  </p:transition>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3 Rectángulo"/>
          <p:cNvSpPr/>
          <p:nvPr/>
        </p:nvSpPr>
        <p:spPr>
          <a:xfrm>
            <a:off x="234360" y="1700640"/>
            <a:ext cx="8712720" cy="4359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2800" spc="-1" strike="noStrike">
                <a:solidFill>
                  <a:srgbClr val="002060"/>
                </a:solidFill>
                <a:latin typeface="Constantia"/>
              </a:rPr>
              <a:t>En su infraestructura, </a:t>
            </a:r>
            <a:endParaRPr b="0" lang="es-CO" sz="2800" spc="-1" strike="noStrike">
              <a:solidFill>
                <a:srgbClr val="000000"/>
              </a:solidFill>
              <a:latin typeface="Arial"/>
            </a:endParaRPr>
          </a:p>
          <a:p>
            <a:pPr defTabSz="914400">
              <a:lnSpc>
                <a:spcPct val="100000"/>
              </a:lnSpc>
            </a:pPr>
            <a:r>
              <a:rPr b="0" lang="es-CO" sz="2800" spc="-1" strike="noStrike">
                <a:solidFill>
                  <a:srgbClr val="002060"/>
                </a:solidFill>
                <a:latin typeface="Constantia"/>
              </a:rPr>
              <a:t>la sede cuenta con una</a:t>
            </a:r>
            <a:endParaRPr b="0" lang="es-CO" sz="2800" spc="-1" strike="noStrike">
              <a:solidFill>
                <a:srgbClr val="000000"/>
              </a:solidFill>
              <a:latin typeface="Arial"/>
            </a:endParaRPr>
          </a:p>
          <a:p>
            <a:pPr defTabSz="914400">
              <a:lnSpc>
                <a:spcPct val="100000"/>
              </a:lnSpc>
            </a:pPr>
            <a:r>
              <a:rPr b="0" lang="es-CO" sz="2800" spc="-1" strike="noStrike">
                <a:solidFill>
                  <a:srgbClr val="002060"/>
                </a:solidFill>
                <a:latin typeface="Constantia"/>
              </a:rPr>
              <a:t>sala de informática </a:t>
            </a:r>
            <a:endParaRPr b="0" lang="es-CO" sz="2800" spc="-1" strike="noStrike">
              <a:solidFill>
                <a:srgbClr val="000000"/>
              </a:solidFill>
              <a:latin typeface="Arial"/>
            </a:endParaRPr>
          </a:p>
          <a:p>
            <a:pPr defTabSz="914400">
              <a:lnSpc>
                <a:spcPct val="100000"/>
              </a:lnSpc>
            </a:pPr>
            <a:r>
              <a:rPr b="0" lang="es-CO" sz="2800" spc="-1" strike="noStrike">
                <a:solidFill>
                  <a:srgbClr val="002060"/>
                </a:solidFill>
                <a:latin typeface="Constantia"/>
              </a:rPr>
              <a:t>ampliada, dotada con</a:t>
            </a:r>
            <a:endParaRPr b="0" lang="es-CO" sz="2800" spc="-1" strike="noStrike">
              <a:solidFill>
                <a:srgbClr val="000000"/>
              </a:solidFill>
              <a:latin typeface="Arial"/>
            </a:endParaRPr>
          </a:p>
          <a:p>
            <a:pPr defTabSz="914400">
              <a:lnSpc>
                <a:spcPct val="100000"/>
              </a:lnSpc>
            </a:pPr>
            <a:r>
              <a:rPr b="0" lang="es-CO" sz="2800" spc="-1" strike="noStrike">
                <a:solidFill>
                  <a:srgbClr val="002060"/>
                </a:solidFill>
                <a:latin typeface="Constantia"/>
              </a:rPr>
              <a:t>30 portátiles  y un  video beam, donados por  el programa “computadores para educar”, en su proyección de ampliación de cobertura y 10 equipos de escritorio. La adecuación de la sala  en cuanto mobiliario, soporte del video beam y telón de proyección, se realiza con recursos de la institución.</a:t>
            </a:r>
            <a:endParaRPr b="0" lang="es-CO" sz="2800" spc="-1" strike="noStrike">
              <a:solidFill>
                <a:srgbClr val="000000"/>
              </a:solidFill>
              <a:latin typeface="Arial"/>
            </a:endParaRPr>
          </a:p>
        </p:txBody>
      </p:sp>
      <p:pic>
        <p:nvPicPr>
          <p:cNvPr id="213" name="Picture 2" descr="F:\Jenny\clase de sistemas\20140825_092406.jpg"/>
          <p:cNvPicPr/>
          <p:nvPr/>
        </p:nvPicPr>
        <p:blipFill>
          <a:blip r:embed="rId1"/>
          <a:stretch/>
        </p:blipFill>
        <p:spPr>
          <a:xfrm>
            <a:off x="4071600" y="115920"/>
            <a:ext cx="4998600" cy="3223800"/>
          </a:xfrm>
          <a:prstGeom prst="rect">
            <a:avLst/>
          </a:prstGeom>
          <a:ln w="0">
            <a:noFill/>
          </a:ln>
        </p:spPr>
      </p:pic>
      <p:sp>
        <p:nvSpPr>
          <p:cNvPr id="214" name="5 Rectángulo"/>
          <p:cNvSpPr/>
          <p:nvPr/>
        </p:nvSpPr>
        <p:spPr>
          <a:xfrm>
            <a:off x="125640" y="67932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spTree>
  </p:cSld>
  <p:transition spd="slow">
    <p:wipe dir="l"/>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3 Rectángulo"/>
          <p:cNvSpPr/>
          <p:nvPr/>
        </p:nvSpPr>
        <p:spPr>
          <a:xfrm>
            <a:off x="467640" y="1395360"/>
            <a:ext cx="8482320" cy="2712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200" spc="-1" strike="noStrike">
                <a:solidFill>
                  <a:srgbClr val="002060"/>
                </a:solidFill>
                <a:latin typeface="Constantia"/>
              </a:rPr>
              <a:t>	</a:t>
            </a:r>
            <a:r>
              <a:rPr b="0" lang="es-CO" sz="3200" spc="-1" strike="noStrike">
                <a:solidFill>
                  <a:srgbClr val="002060"/>
                </a:solidFill>
                <a:latin typeface="Constantia"/>
              </a:rPr>
              <a:t>	</a:t>
            </a:r>
            <a:r>
              <a:rPr b="0" lang="es-CO" sz="2800" spc="-1" strike="noStrike">
                <a:solidFill>
                  <a:srgbClr val="002060"/>
                </a:solidFill>
                <a:latin typeface="Constantia"/>
              </a:rPr>
              <a:t>La construcción de un nuevo salón y </a:t>
            </a:r>
            <a:r>
              <a:rPr b="0" lang="es-CO" sz="2800" spc="-1" strike="noStrike">
                <a:solidFill>
                  <a:srgbClr val="002060"/>
                </a:solidFill>
                <a:latin typeface="Constantia"/>
              </a:rPr>
              <a:t>	</a:t>
            </a:r>
            <a:r>
              <a:rPr b="0" lang="es-CO" sz="2800" spc="-1" strike="noStrike">
                <a:solidFill>
                  <a:srgbClr val="002060"/>
                </a:solidFill>
                <a:latin typeface="Constantia"/>
              </a:rPr>
              <a:t>	</a:t>
            </a:r>
            <a:r>
              <a:rPr b="0" lang="es-CO" sz="2800" spc="-1" strike="noStrike">
                <a:solidFill>
                  <a:srgbClr val="002060"/>
                </a:solidFill>
                <a:latin typeface="Constantia"/>
              </a:rPr>
              <a:t>	</a:t>
            </a:r>
            <a:r>
              <a:rPr b="0" lang="es-CO" sz="2800" spc="-1" strike="noStrike">
                <a:solidFill>
                  <a:srgbClr val="002060"/>
                </a:solidFill>
                <a:latin typeface="Constantia"/>
              </a:rPr>
              <a:t>la adecuación de la nueva coordinación  contribuyen al mejoramiento de la calidad del servicio educativo, eje fundamental de la dirección  de nuestra  institución “Gran Colombia” a cargo del señor rector Especialista Carlos Arturo Palacios Rivera</a:t>
            </a:r>
            <a:endParaRPr b="0" lang="es-CO" sz="2800" spc="-1" strike="noStrike">
              <a:solidFill>
                <a:srgbClr val="000000"/>
              </a:solidFill>
              <a:latin typeface="Arial"/>
            </a:endParaRPr>
          </a:p>
        </p:txBody>
      </p:sp>
      <p:sp>
        <p:nvSpPr>
          <p:cNvPr id="216" name="4 Rectángulo"/>
          <p:cNvSpPr/>
          <p:nvPr/>
        </p:nvSpPr>
        <p:spPr>
          <a:xfrm>
            <a:off x="2573640" y="62064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17" name="5 Imagen" descr="http://www.iegrancolombia.somee.com/fotodocente/115.jpg"/>
          <p:cNvPicPr/>
          <p:nvPr/>
        </p:nvPicPr>
        <p:blipFill>
          <a:blip r:embed="rId1"/>
          <a:stretch/>
        </p:blipFill>
        <p:spPr>
          <a:xfrm>
            <a:off x="467640" y="332640"/>
            <a:ext cx="1700640" cy="2078640"/>
          </a:xfrm>
          <a:prstGeom prst="rect">
            <a:avLst/>
          </a:prstGeom>
          <a:ln w="0">
            <a:noFill/>
          </a:ln>
        </p:spPr>
      </p:pic>
      <p:pic>
        <p:nvPicPr>
          <p:cNvPr id="218" name="Picture 2" descr=""/>
          <p:cNvPicPr/>
          <p:nvPr/>
        </p:nvPicPr>
        <p:blipFill>
          <a:blip r:embed="rId2"/>
          <a:stretch/>
        </p:blipFill>
        <p:spPr>
          <a:xfrm>
            <a:off x="4708800" y="4134600"/>
            <a:ext cx="3744000" cy="2440080"/>
          </a:xfrm>
          <a:prstGeom prst="rect">
            <a:avLst/>
          </a:prstGeom>
          <a:ln w="0">
            <a:noFill/>
          </a:ln>
        </p:spPr>
      </p:pic>
      <p:pic>
        <p:nvPicPr>
          <p:cNvPr id="219" name="Picture 3" descr=""/>
          <p:cNvPicPr/>
          <p:nvPr/>
        </p:nvPicPr>
        <p:blipFill>
          <a:blip r:embed="rId3"/>
          <a:stretch/>
        </p:blipFill>
        <p:spPr>
          <a:xfrm>
            <a:off x="863640" y="4134600"/>
            <a:ext cx="3940560" cy="2440080"/>
          </a:xfrm>
          <a:prstGeom prst="rect">
            <a:avLst/>
          </a:prstGeom>
          <a:ln w="0">
            <a:noFill/>
          </a:ln>
        </p:spPr>
      </p:pic>
    </p:spTree>
  </p:cSld>
  <p:transition spd="slow">
    <p:wipe dir="l"/>
  </p:transition>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1 Rectángulo"/>
          <p:cNvSpPr/>
          <p:nvPr/>
        </p:nvSpPr>
        <p:spPr>
          <a:xfrm>
            <a:off x="467640" y="620640"/>
            <a:ext cx="8424720" cy="62175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200" spc="-1" strike="noStrike">
                <a:solidFill>
                  <a:srgbClr val="002060"/>
                </a:solidFill>
                <a:latin typeface="Constantia"/>
              </a:rPr>
              <a:t>El ministerio de</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 </a:t>
            </a:r>
            <a:r>
              <a:rPr b="0" lang="es-CO" sz="3200" spc="-1" strike="noStrike">
                <a:solidFill>
                  <a:srgbClr val="002060"/>
                </a:solidFill>
                <a:latin typeface="Constantia"/>
              </a:rPr>
              <a:t>Educación Nacional </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en su estrategia de </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acompañamiento </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a las Instituciones</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educativas, </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fortalece el quehacer </a:t>
            </a:r>
            <a:endParaRPr b="0" lang="es-CO" sz="3200" spc="-1" strike="noStrike">
              <a:solidFill>
                <a:srgbClr val="000000"/>
              </a:solidFill>
              <a:latin typeface="Arial"/>
            </a:endParaRPr>
          </a:p>
          <a:p>
            <a:pPr defTabSz="914400">
              <a:lnSpc>
                <a:spcPct val="100000"/>
              </a:lnSpc>
            </a:pPr>
            <a:r>
              <a:rPr b="0" lang="es-CO" sz="3200" spc="-1" strike="noStrike">
                <a:solidFill>
                  <a:srgbClr val="002060"/>
                </a:solidFill>
                <a:latin typeface="Constantia"/>
              </a:rPr>
              <a:t>pedagógico a través del programa PTA y PNLE.  Estos programas incluyen una dotación de libros y cartillas de actividades en las áreas de lenguaje y matemáticas, además de la asesoría  del tutor Carlos Ignacio Hernández.  </a:t>
            </a:r>
            <a:endParaRPr b="0" lang="es-CO" sz="3200" spc="-1" strike="noStrike">
              <a:solidFill>
                <a:srgbClr val="000000"/>
              </a:solidFill>
              <a:latin typeface="Arial"/>
            </a:endParaRPr>
          </a:p>
          <a:p>
            <a:pPr defTabSz="914400">
              <a:lnSpc>
                <a:spcPct val="100000"/>
              </a:lnSpc>
            </a:pPr>
            <a:endParaRPr b="0" lang="es-CO" sz="1800" spc="-1" strike="noStrike">
              <a:solidFill>
                <a:srgbClr val="000000"/>
              </a:solidFill>
              <a:latin typeface="Arial"/>
            </a:endParaRPr>
          </a:p>
        </p:txBody>
      </p:sp>
      <p:sp>
        <p:nvSpPr>
          <p:cNvPr id="221" name="2 Rectángulo"/>
          <p:cNvSpPr/>
          <p:nvPr/>
        </p:nvSpPr>
        <p:spPr>
          <a:xfrm>
            <a:off x="485640" y="13500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22" name="3 Imagen" descr="D:\Desktop\Nueva carpeta\20141027_105132.jpg"/>
          <p:cNvPicPr/>
          <p:nvPr/>
        </p:nvPicPr>
        <p:blipFill>
          <a:blip r:embed="rId1"/>
          <a:stretch/>
        </p:blipFill>
        <p:spPr>
          <a:xfrm>
            <a:off x="4284000" y="720000"/>
            <a:ext cx="4608000" cy="3089880"/>
          </a:xfrm>
          <a:prstGeom prst="rect">
            <a:avLst/>
          </a:prstGeom>
          <a:ln w="0">
            <a:noFill/>
          </a:ln>
        </p:spPr>
      </p:pic>
    </p:spTree>
  </p:cSld>
  <p:transition spd="slow">
    <p:wipe dir="l"/>
  </p:transition>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1 Rectángulo"/>
          <p:cNvSpPr/>
          <p:nvPr/>
        </p:nvSpPr>
        <p:spPr>
          <a:xfrm>
            <a:off x="467640" y="3861000"/>
            <a:ext cx="7560360" cy="2284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600" spc="-1" strike="noStrike">
                <a:solidFill>
                  <a:srgbClr val="002060"/>
                </a:solidFill>
                <a:latin typeface="Constantia"/>
              </a:rPr>
              <a:t>La colección “Semilla”, hace parte de nuestra biblioteca escolar permitiendo  desarrollar actividades para el mejoramiento de la lectura .</a:t>
            </a:r>
            <a:endParaRPr b="0" lang="es-CO" sz="3600" spc="-1" strike="noStrike">
              <a:solidFill>
                <a:srgbClr val="000000"/>
              </a:solidFill>
              <a:latin typeface="Arial"/>
            </a:endParaRPr>
          </a:p>
        </p:txBody>
      </p:sp>
      <p:pic>
        <p:nvPicPr>
          <p:cNvPr id="224" name="Picture 2" descr="F:\Jenny\organización de biblioteca\20140815_120835.jpg"/>
          <p:cNvPicPr/>
          <p:nvPr/>
        </p:nvPicPr>
        <p:blipFill>
          <a:blip r:embed="rId1"/>
          <a:stretch/>
        </p:blipFill>
        <p:spPr>
          <a:xfrm>
            <a:off x="474840" y="1514520"/>
            <a:ext cx="3995640" cy="2346120"/>
          </a:xfrm>
          <a:prstGeom prst="rect">
            <a:avLst/>
          </a:prstGeom>
          <a:ln w="0">
            <a:noFill/>
          </a:ln>
        </p:spPr>
      </p:pic>
      <p:sp>
        <p:nvSpPr>
          <p:cNvPr id="225" name="3 Rectángulo"/>
          <p:cNvSpPr/>
          <p:nvPr/>
        </p:nvSpPr>
        <p:spPr>
          <a:xfrm>
            <a:off x="490320" y="620640"/>
            <a:ext cx="4388760" cy="63828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600" spc="-1" strike="noStrike">
                <a:solidFill>
                  <a:srgbClr val="ff0000"/>
                </a:solidFill>
                <a:latin typeface="Arial Black"/>
              </a:rPr>
              <a:t>La escuela hoy…</a:t>
            </a:r>
            <a:endParaRPr b="0" lang="es-CO" sz="3600" spc="-1" strike="noStrike">
              <a:solidFill>
                <a:srgbClr val="000000"/>
              </a:solidFill>
              <a:latin typeface="Arial"/>
            </a:endParaRPr>
          </a:p>
        </p:txBody>
      </p:sp>
      <p:pic>
        <p:nvPicPr>
          <p:cNvPr id="226" name="Picture 4" descr=""/>
          <p:cNvPicPr/>
          <p:nvPr/>
        </p:nvPicPr>
        <p:blipFill>
          <a:blip r:embed="rId2"/>
          <a:stretch/>
        </p:blipFill>
        <p:spPr>
          <a:xfrm>
            <a:off x="4901760" y="620640"/>
            <a:ext cx="3846240" cy="3240000"/>
          </a:xfrm>
          <a:prstGeom prst="rect">
            <a:avLst/>
          </a:prstGeom>
          <a:ln w="0">
            <a:noFill/>
          </a:ln>
        </p:spPr>
      </p:pic>
    </p:spTree>
  </p:cSld>
  <p:transition spd="slow">
    <p:wipe dir="l"/>
  </p:transition>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7" name="6 Imagen" descr=""/>
          <p:cNvPicPr/>
          <p:nvPr/>
        </p:nvPicPr>
        <p:blipFill>
          <a:blip r:embed="rId1"/>
          <a:stretch/>
        </p:blipFill>
        <p:spPr>
          <a:xfrm>
            <a:off x="4860000" y="255600"/>
            <a:ext cx="3924000" cy="2314080"/>
          </a:xfrm>
          <a:prstGeom prst="rect">
            <a:avLst/>
          </a:prstGeom>
          <a:ln w="0">
            <a:noFill/>
          </a:ln>
        </p:spPr>
      </p:pic>
      <p:sp>
        <p:nvSpPr>
          <p:cNvPr id="228" name="1 Rectángulo"/>
          <p:cNvSpPr/>
          <p:nvPr/>
        </p:nvSpPr>
        <p:spPr>
          <a:xfrm>
            <a:off x="208080" y="1412640"/>
            <a:ext cx="8312040" cy="5027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600" spc="-1" strike="noStrike">
                <a:solidFill>
                  <a:srgbClr val="002060"/>
                </a:solidFill>
                <a:latin typeface="Constantia"/>
              </a:rPr>
              <a:t>Instructores para </a:t>
            </a:r>
            <a:endParaRPr b="0" lang="es-CO" sz="3600" spc="-1" strike="noStrike">
              <a:solidFill>
                <a:srgbClr val="000000"/>
              </a:solidFill>
              <a:latin typeface="Arial"/>
            </a:endParaRPr>
          </a:p>
          <a:p>
            <a:pPr defTabSz="914400">
              <a:lnSpc>
                <a:spcPct val="100000"/>
              </a:lnSpc>
            </a:pPr>
            <a:r>
              <a:rPr b="0" lang="es-CO" sz="3600" spc="-1" strike="noStrike">
                <a:solidFill>
                  <a:srgbClr val="002060"/>
                </a:solidFill>
                <a:latin typeface="Constantia"/>
              </a:rPr>
              <a:t>la educación física </a:t>
            </a:r>
            <a:endParaRPr b="0" lang="es-CO" sz="3600" spc="-1" strike="noStrike">
              <a:solidFill>
                <a:srgbClr val="000000"/>
              </a:solidFill>
              <a:latin typeface="Arial"/>
            </a:endParaRPr>
          </a:p>
          <a:p>
            <a:pPr defTabSz="914400">
              <a:lnSpc>
                <a:spcPct val="100000"/>
              </a:lnSpc>
            </a:pPr>
            <a:r>
              <a:rPr b="0" lang="es-CO" sz="3600" spc="-1" strike="noStrike">
                <a:solidFill>
                  <a:srgbClr val="002060"/>
                </a:solidFill>
                <a:latin typeface="Constantia"/>
              </a:rPr>
              <a:t>nombrados  por la </a:t>
            </a:r>
            <a:endParaRPr b="0" lang="es-CO" sz="3600" spc="-1" strike="noStrike">
              <a:solidFill>
                <a:srgbClr val="000000"/>
              </a:solidFill>
              <a:latin typeface="Arial"/>
            </a:endParaRPr>
          </a:p>
          <a:p>
            <a:pPr defTabSz="914400">
              <a:lnSpc>
                <a:spcPct val="100000"/>
              </a:lnSpc>
            </a:pPr>
            <a:r>
              <a:rPr b="0" lang="es-CO" sz="3600" spc="-1" strike="noStrike">
                <a:solidFill>
                  <a:srgbClr val="002060"/>
                </a:solidFill>
                <a:latin typeface="Constantia"/>
              </a:rPr>
              <a:t>alcaldía Municipal </a:t>
            </a:r>
            <a:endParaRPr b="0" lang="es-CO" sz="3600" spc="-1" strike="noStrike">
              <a:solidFill>
                <a:srgbClr val="000000"/>
              </a:solidFill>
              <a:latin typeface="Arial"/>
            </a:endParaRPr>
          </a:p>
          <a:p>
            <a:pPr defTabSz="914400">
              <a:lnSpc>
                <a:spcPct val="100000"/>
              </a:lnSpc>
            </a:pPr>
            <a:r>
              <a:rPr b="0" lang="es-CO" sz="3600" spc="-1" strike="noStrike">
                <a:solidFill>
                  <a:srgbClr val="002060"/>
                </a:solidFill>
                <a:latin typeface="Constantia"/>
              </a:rPr>
              <a:t>para  atender la</a:t>
            </a:r>
            <a:endParaRPr b="0" lang="es-CO" sz="3600" spc="-1" strike="noStrike">
              <a:solidFill>
                <a:srgbClr val="000000"/>
              </a:solidFill>
              <a:latin typeface="Arial"/>
            </a:endParaRPr>
          </a:p>
          <a:p>
            <a:pPr defTabSz="914400">
              <a:lnSpc>
                <a:spcPct val="100000"/>
              </a:lnSpc>
            </a:pPr>
            <a:r>
              <a:rPr b="0" lang="es-CO" sz="3600" spc="-1" strike="noStrike">
                <a:solidFill>
                  <a:srgbClr val="002060"/>
                </a:solidFill>
                <a:latin typeface="Constantia"/>
              </a:rPr>
              <a:t>población de preescolar  a quinto ,  cada 15 días fortaleciendo  el desarrollo de habilidades físicas y deportivas en los estudiantes.</a:t>
            </a:r>
            <a:endParaRPr b="0" lang="es-CO" sz="3600" spc="-1" strike="noStrike">
              <a:solidFill>
                <a:srgbClr val="000000"/>
              </a:solidFill>
              <a:latin typeface="Arial"/>
            </a:endParaRPr>
          </a:p>
        </p:txBody>
      </p:sp>
      <p:sp>
        <p:nvSpPr>
          <p:cNvPr id="229" name="2 Rectángulo"/>
          <p:cNvSpPr/>
          <p:nvPr/>
        </p:nvSpPr>
        <p:spPr>
          <a:xfrm>
            <a:off x="424080" y="62064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30" name="5 Imagen" descr="F:\Jenny\clase de educ fisica\20140825_081612.jpg"/>
          <p:cNvPicPr/>
          <p:nvPr/>
        </p:nvPicPr>
        <p:blipFill>
          <a:blip r:embed="rId2"/>
          <a:stretch/>
        </p:blipFill>
        <p:spPr>
          <a:xfrm>
            <a:off x="4163040" y="1989000"/>
            <a:ext cx="3951360" cy="2230560"/>
          </a:xfrm>
          <a:prstGeom prst="rect">
            <a:avLst/>
          </a:prstGeom>
          <a:ln w="0">
            <a:noFill/>
          </a:ln>
        </p:spPr>
      </p:pic>
    </p:spTree>
  </p:cSld>
  <p:transition spd="slow">
    <p:wipe dir="l"/>
  </p:transition>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1 Rectángulo"/>
          <p:cNvSpPr/>
          <p:nvPr/>
        </p:nvSpPr>
        <p:spPr>
          <a:xfrm>
            <a:off x="398880" y="2986560"/>
            <a:ext cx="8496720" cy="3504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200" spc="-1" strike="noStrike">
                <a:solidFill>
                  <a:srgbClr val="002060"/>
                </a:solidFill>
                <a:latin typeface="Constantia"/>
              </a:rPr>
              <a:t>En actividades culturales  podemos mencionar  el día del idioma,  fiesta de la familia, día del estudiante, la Colombianidad,  la semana deportiva y la despedida  de fin de año. Cada actividad busca rescatar  el respeto y el amor por nuestros símbolos patrios, folclor y el arte, a través de la danza , el teatro y la música</a:t>
            </a:r>
            <a:r>
              <a:rPr b="0" lang="es-CO" sz="1800" spc="-1" strike="noStrike">
                <a:solidFill>
                  <a:srgbClr val="002060"/>
                </a:solidFill>
                <a:latin typeface="Constantia"/>
              </a:rPr>
              <a:t>.</a:t>
            </a:r>
            <a:endParaRPr b="0" lang="es-CO" sz="1800" spc="-1" strike="noStrike">
              <a:solidFill>
                <a:srgbClr val="000000"/>
              </a:solidFill>
              <a:latin typeface="Arial"/>
            </a:endParaRPr>
          </a:p>
        </p:txBody>
      </p:sp>
      <p:sp>
        <p:nvSpPr>
          <p:cNvPr id="232" name="2 Rectángulo"/>
          <p:cNvSpPr/>
          <p:nvPr/>
        </p:nvSpPr>
        <p:spPr>
          <a:xfrm>
            <a:off x="429840" y="908640"/>
            <a:ext cx="2520000" cy="15530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33" name="Picture 5" descr=""/>
          <p:cNvPicPr/>
          <p:nvPr/>
        </p:nvPicPr>
        <p:blipFill>
          <a:blip r:embed="rId1"/>
          <a:stretch/>
        </p:blipFill>
        <p:spPr>
          <a:xfrm>
            <a:off x="2414160" y="476640"/>
            <a:ext cx="6481440" cy="2509560"/>
          </a:xfrm>
          <a:prstGeom prst="rect">
            <a:avLst/>
          </a:prstGeom>
          <a:ln w="0">
            <a:noFill/>
          </a:ln>
        </p:spPr>
      </p:pic>
    </p:spTree>
  </p:cSld>
  <p:transition spd="slow">
    <p:wipe dir="l"/>
  </p:transition>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4" name="Picture 2" descr=""/>
          <p:cNvPicPr/>
          <p:nvPr/>
        </p:nvPicPr>
        <p:blipFill>
          <a:blip r:embed="rId1"/>
          <a:stretch/>
        </p:blipFill>
        <p:spPr>
          <a:xfrm>
            <a:off x="358560" y="1268640"/>
            <a:ext cx="4905000" cy="2736000"/>
          </a:xfrm>
          <a:prstGeom prst="rect">
            <a:avLst/>
          </a:prstGeom>
          <a:ln w="0">
            <a:noFill/>
          </a:ln>
        </p:spPr>
      </p:pic>
      <p:pic>
        <p:nvPicPr>
          <p:cNvPr id="235" name="Picture 3" descr=""/>
          <p:cNvPicPr/>
          <p:nvPr/>
        </p:nvPicPr>
        <p:blipFill>
          <a:blip r:embed="rId2"/>
          <a:stretch/>
        </p:blipFill>
        <p:spPr>
          <a:xfrm>
            <a:off x="307080" y="4005000"/>
            <a:ext cx="4857480" cy="2569320"/>
          </a:xfrm>
          <a:prstGeom prst="rect">
            <a:avLst/>
          </a:prstGeom>
          <a:ln w="0">
            <a:noFill/>
          </a:ln>
        </p:spPr>
      </p:pic>
      <p:sp>
        <p:nvSpPr>
          <p:cNvPr id="236" name="3 Rectángulo"/>
          <p:cNvSpPr/>
          <p:nvPr/>
        </p:nvSpPr>
        <p:spPr>
          <a:xfrm>
            <a:off x="341640" y="404640"/>
            <a:ext cx="3927240" cy="57744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200" spc="-1" strike="noStrike">
                <a:solidFill>
                  <a:srgbClr val="ff0000"/>
                </a:solidFill>
                <a:latin typeface="Arial Black"/>
              </a:rPr>
              <a:t>La escuela hoy…</a:t>
            </a:r>
            <a:endParaRPr b="0" lang="es-CO" sz="3200" spc="-1" strike="noStrike">
              <a:solidFill>
                <a:srgbClr val="000000"/>
              </a:solidFill>
              <a:latin typeface="Arial"/>
            </a:endParaRPr>
          </a:p>
        </p:txBody>
      </p:sp>
      <p:pic>
        <p:nvPicPr>
          <p:cNvPr id="237" name="Picture 2" descr="D:\JENNY\Informacion Recuperada\evaluacion 2011\fotos escuela 2011 variadas\DANZAS\DSC00207.JPG"/>
          <p:cNvPicPr/>
          <p:nvPr/>
        </p:nvPicPr>
        <p:blipFill>
          <a:blip r:embed="rId3"/>
          <a:stretch/>
        </p:blipFill>
        <p:spPr>
          <a:xfrm>
            <a:off x="5032440" y="1276920"/>
            <a:ext cx="3925440" cy="2728080"/>
          </a:xfrm>
          <a:prstGeom prst="rect">
            <a:avLst/>
          </a:prstGeom>
          <a:ln w="0">
            <a:noFill/>
          </a:ln>
        </p:spPr>
      </p:pic>
      <p:pic>
        <p:nvPicPr>
          <p:cNvPr id="238" name="Picture 6" descr=""/>
          <p:cNvPicPr/>
          <p:nvPr/>
        </p:nvPicPr>
        <p:blipFill>
          <a:blip r:embed="rId4"/>
          <a:stretch/>
        </p:blipFill>
        <p:spPr>
          <a:xfrm>
            <a:off x="5032440" y="3767760"/>
            <a:ext cx="3938040" cy="2726280"/>
          </a:xfrm>
          <a:prstGeom prst="rect">
            <a:avLst/>
          </a:prstGeom>
          <a:ln w="0">
            <a:noFill/>
          </a:ln>
        </p:spPr>
      </p:pic>
    </p:spTree>
  </p:cSld>
  <p:transition spd="slow">
    <p:wipe dir="l"/>
  </p:transition>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9" name="Picture 4" descr=""/>
          <p:cNvPicPr/>
          <p:nvPr/>
        </p:nvPicPr>
        <p:blipFill>
          <a:blip r:embed="rId1"/>
          <a:stretch/>
        </p:blipFill>
        <p:spPr>
          <a:xfrm>
            <a:off x="1897560" y="4041000"/>
            <a:ext cx="4895640" cy="2552400"/>
          </a:xfrm>
          <a:prstGeom prst="rect">
            <a:avLst/>
          </a:prstGeom>
          <a:ln w="0">
            <a:noFill/>
          </a:ln>
        </p:spPr>
      </p:pic>
      <p:pic>
        <p:nvPicPr>
          <p:cNvPr id="240" name="3 Imagen" descr=""/>
          <p:cNvPicPr/>
          <p:nvPr/>
        </p:nvPicPr>
        <p:blipFill>
          <a:blip r:embed="rId2"/>
          <a:stretch/>
        </p:blipFill>
        <p:spPr>
          <a:xfrm>
            <a:off x="179640" y="1196640"/>
            <a:ext cx="4895640" cy="2838240"/>
          </a:xfrm>
          <a:prstGeom prst="rect">
            <a:avLst/>
          </a:prstGeom>
          <a:ln w="0">
            <a:noFill/>
          </a:ln>
        </p:spPr>
      </p:pic>
      <p:sp>
        <p:nvSpPr>
          <p:cNvPr id="241" name="1 Rectángulo"/>
          <p:cNvSpPr/>
          <p:nvPr/>
        </p:nvSpPr>
        <p:spPr>
          <a:xfrm>
            <a:off x="225000" y="404640"/>
            <a:ext cx="4388760" cy="638280"/>
          </a:xfrm>
          <a:prstGeom prst="rect">
            <a:avLst/>
          </a:prstGeom>
          <a:noFill/>
          <a:ln w="0">
            <a:noFill/>
          </a:ln>
        </p:spPr>
        <p:style>
          <a:lnRef idx="0"/>
          <a:fillRef idx="0"/>
          <a:effectRef idx="0"/>
          <a:fontRef idx="minor"/>
        </p:style>
        <p:txBody>
          <a:bodyPr wrap="none" lIns="90000" rIns="90000" tIns="45000" bIns="45000" anchor="t">
            <a:spAutoFit/>
          </a:bodyPr>
          <a:p>
            <a:pPr algn="just" defTabSz="914400">
              <a:lnSpc>
                <a:spcPct val="100000"/>
              </a:lnSpc>
            </a:pPr>
            <a:r>
              <a:rPr b="0" lang="es-CO" sz="3600" spc="-1" strike="noStrike">
                <a:solidFill>
                  <a:srgbClr val="ff0000"/>
                </a:solidFill>
                <a:latin typeface="Arial Black"/>
              </a:rPr>
              <a:t>La escuela hoy…</a:t>
            </a:r>
            <a:endParaRPr b="0" lang="es-CO" sz="3600" spc="-1" strike="noStrike">
              <a:solidFill>
                <a:srgbClr val="000000"/>
              </a:solidFill>
              <a:latin typeface="Arial"/>
            </a:endParaRPr>
          </a:p>
        </p:txBody>
      </p:sp>
      <p:pic>
        <p:nvPicPr>
          <p:cNvPr id="242" name="Picture 2" descr="E:\zuli 037.jpg"/>
          <p:cNvPicPr/>
          <p:nvPr/>
        </p:nvPicPr>
        <p:blipFill>
          <a:blip r:embed="rId3"/>
          <a:stretch/>
        </p:blipFill>
        <p:spPr>
          <a:xfrm>
            <a:off x="5075280" y="1196640"/>
            <a:ext cx="3385440" cy="2838240"/>
          </a:xfrm>
          <a:prstGeom prst="rect">
            <a:avLst/>
          </a:prstGeom>
          <a:ln w="0">
            <a:noFill/>
          </a:ln>
        </p:spPr>
      </p:pic>
    </p:spTree>
  </p:cSld>
  <p:transition spd="slow">
    <p:wipe dir="l"/>
  </p:transition>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704160"/>
            <a:ext cx="8229240" cy="1142640"/>
          </a:xfrm>
          <a:prstGeom prst="rect">
            <a:avLst/>
          </a:prstGeom>
          <a:noFill/>
          <a:ln w="0">
            <a:noFill/>
          </a:ln>
        </p:spPr>
        <p:txBody>
          <a:bodyPr lIns="0" rIns="0" tIns="45000" bIns="0" anchor="b">
            <a:normAutofit fontScale="90394" lnSpcReduction="20000"/>
          </a:bodyPr>
          <a:p>
            <a:pPr indent="0">
              <a:lnSpc>
                <a:spcPct val="100000"/>
              </a:lnSpc>
              <a:buNone/>
            </a:pPr>
            <a:r>
              <a:rPr b="0" lang="es-CO" sz="5000" spc="-1" strike="noStrike">
                <a:solidFill>
                  <a:srgbClr val="ff0000"/>
                </a:solidFill>
                <a:latin typeface="Arial Black"/>
              </a:rPr>
              <a:t>La escuela en el mañana…</a:t>
            </a:r>
            <a:endParaRPr b="0" lang="es-CO" sz="5000" spc="-1" strike="noStrike">
              <a:solidFill>
                <a:schemeClr val="dk1"/>
              </a:solidFill>
              <a:latin typeface="Constantia"/>
            </a:endParaRPr>
          </a:p>
        </p:txBody>
      </p:sp>
      <p:pic>
        <p:nvPicPr>
          <p:cNvPr id="244" name="4 Imagen" descr=""/>
          <p:cNvPicPr/>
          <p:nvPr/>
        </p:nvPicPr>
        <p:blipFill>
          <a:blip r:embed="rId1"/>
          <a:stretch/>
        </p:blipFill>
        <p:spPr>
          <a:xfrm>
            <a:off x="539640" y="1821600"/>
            <a:ext cx="8064360" cy="4698360"/>
          </a:xfrm>
          <a:prstGeom prst="rect">
            <a:avLst/>
          </a:prstGeom>
          <a:ln w="0">
            <a:noFill/>
          </a:ln>
        </p:spPr>
      </p:pic>
    </p:spTree>
  </p:cSld>
  <p:transition spd="slow">
    <p:wipe dir="l"/>
  </p:transition>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2 Marcador de contenido"/>
          <p:cNvSpPr/>
          <p:nvPr/>
        </p:nvSpPr>
        <p:spPr>
          <a:xfrm>
            <a:off x="179640" y="1484640"/>
            <a:ext cx="8784720" cy="4824000"/>
          </a:xfrm>
          <a:prstGeom prst="rect">
            <a:avLst/>
          </a:prstGeom>
          <a:noFill/>
          <a:ln w="0">
            <a:noFill/>
          </a:ln>
        </p:spPr>
        <p:style>
          <a:lnRef idx="0"/>
          <a:fillRef idx="0"/>
          <a:effectRef idx="0"/>
          <a:fontRef idx="minor"/>
        </p:style>
        <p:txBody>
          <a:bodyPr lIns="90000" rIns="90000" tIns="45000" bIns="45000" anchor="t">
            <a:normAutofit fontScale="96177"/>
          </a:bodyPr>
          <a:p>
            <a:pPr marL="274320" indent="-274320" defTabSz="914400">
              <a:lnSpc>
                <a:spcPct val="100000"/>
              </a:lnSpc>
              <a:spcBef>
                <a:spcPts val="641"/>
              </a:spcBef>
              <a:tabLst>
                <a:tab algn="l" pos="0"/>
              </a:tabLst>
            </a:pPr>
            <a:r>
              <a:rPr b="0" lang="es-ES" sz="2600" spc="-1" strike="noStrike">
                <a:solidFill>
                  <a:schemeClr val="dk1"/>
                </a:solidFill>
                <a:latin typeface="Constantia"/>
              </a:rPr>
              <a:t> </a:t>
            </a:r>
            <a:r>
              <a:rPr b="0" lang="es-ES" sz="3200" spc="-1" strike="noStrike">
                <a:solidFill>
                  <a:schemeClr val="dk1"/>
                </a:solidFill>
                <a:latin typeface="Constantia"/>
              </a:rPr>
              <a:t>	</a:t>
            </a:r>
            <a:r>
              <a:rPr b="0" lang="es-CO" sz="3200" spc="-1" strike="noStrike">
                <a:solidFill>
                  <a:schemeClr val="dk1"/>
                </a:solidFill>
                <a:latin typeface="Constantia"/>
              </a:rPr>
              <a:t>La sede Absalón Fernández de Soto como lo contempla la visión de nuestra  institución, contribuirá a que la Institución Educativa GRAN COLOMBIA al 2017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r>
              <a:rPr b="0" lang="es-CO" sz="3200" spc="-1" strike="noStrike">
                <a:solidFill>
                  <a:schemeClr val="dk1"/>
                </a:solidFill>
                <a:latin typeface="Constantia"/>
              </a:rPr>
              <a:t>	</a:t>
            </a:r>
            <a:r>
              <a:rPr b="0" lang="es-CO" sz="3200" spc="-1" strike="noStrike">
                <a:solidFill>
                  <a:schemeClr val="dk1"/>
                </a:solidFill>
                <a:latin typeface="Constantia"/>
              </a:rPr>
              <a:t>sea reconocida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r>
              <a:rPr b="0" lang="es-CO" sz="3200" spc="-1" strike="noStrike">
                <a:solidFill>
                  <a:schemeClr val="dk1"/>
                </a:solidFill>
                <a:latin typeface="Constantia"/>
              </a:rPr>
              <a:t>	</a:t>
            </a:r>
            <a:r>
              <a:rPr b="0" lang="es-CO" sz="3200" spc="-1" strike="noStrike">
                <a:solidFill>
                  <a:schemeClr val="dk1"/>
                </a:solidFill>
                <a:latin typeface="Constantia"/>
              </a:rPr>
              <a:t>como una de las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r>
              <a:rPr b="0" lang="es-CO" sz="3200" spc="-1" strike="noStrike">
                <a:solidFill>
                  <a:schemeClr val="dk1"/>
                </a:solidFill>
                <a:latin typeface="Constantia"/>
              </a:rPr>
              <a:t>	</a:t>
            </a:r>
            <a:r>
              <a:rPr b="0" lang="es-CO" sz="3200" spc="-1" strike="noStrike">
                <a:solidFill>
                  <a:schemeClr val="dk1"/>
                </a:solidFill>
                <a:latin typeface="Constantia"/>
              </a:rPr>
              <a:t>mejores en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r>
              <a:rPr b="0" lang="es-CO" sz="3200" spc="-1" strike="noStrike">
                <a:solidFill>
                  <a:schemeClr val="dk1"/>
                </a:solidFill>
                <a:latin typeface="Constantia"/>
              </a:rPr>
              <a:t>	</a:t>
            </a:r>
            <a:r>
              <a:rPr b="0" lang="es-CO" sz="3200" spc="-1" strike="noStrike">
                <a:solidFill>
                  <a:schemeClr val="dk1"/>
                </a:solidFill>
                <a:latin typeface="Constantia"/>
              </a:rPr>
              <a:t>educación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r>
              <a:rPr b="0" lang="es-CO" sz="3200" spc="-1" strike="noStrike">
                <a:solidFill>
                  <a:schemeClr val="dk1"/>
                </a:solidFill>
                <a:latin typeface="Constantia"/>
              </a:rPr>
              <a:t>	</a:t>
            </a:r>
            <a:r>
              <a:rPr b="0" lang="es-CO" sz="3200" spc="-1" strike="noStrike">
                <a:solidFill>
                  <a:schemeClr val="dk1"/>
                </a:solidFill>
                <a:latin typeface="Constantia"/>
              </a:rPr>
              <a:t>integral, </a:t>
            </a:r>
            <a:endParaRPr b="0" lang="es-CO" sz="3200" spc="-1" strike="noStrike">
              <a:solidFill>
                <a:srgbClr val="000000"/>
              </a:solidFill>
              <a:latin typeface="Arial"/>
            </a:endParaRPr>
          </a:p>
          <a:p>
            <a:pPr marL="274320" indent="-274320" defTabSz="914400">
              <a:lnSpc>
                <a:spcPct val="100000"/>
              </a:lnSpc>
              <a:spcBef>
                <a:spcPts val="641"/>
              </a:spcBef>
              <a:tabLst>
                <a:tab algn="l" pos="0"/>
              </a:tabLst>
            </a:pPr>
            <a:endParaRPr b="0" lang="es-CO" sz="3200" spc="-1" strike="noStrike">
              <a:solidFill>
                <a:srgbClr val="000000"/>
              </a:solidFill>
              <a:latin typeface="Arial"/>
            </a:endParaRPr>
          </a:p>
          <a:p>
            <a:pPr marL="274320" indent="-274320" defTabSz="914400">
              <a:lnSpc>
                <a:spcPct val="100000"/>
              </a:lnSpc>
              <a:spcBef>
                <a:spcPts val="519"/>
              </a:spcBef>
              <a:tabLst>
                <a:tab algn="l" pos="0"/>
              </a:tabLst>
            </a:pPr>
            <a:endParaRPr b="0" lang="es-CO" sz="2600" spc="-1" strike="noStrike">
              <a:solidFill>
                <a:srgbClr val="000000"/>
              </a:solidFill>
              <a:latin typeface="Arial"/>
            </a:endParaRPr>
          </a:p>
          <a:p>
            <a:pPr marL="274320" indent="-274320" defTabSz="914400">
              <a:lnSpc>
                <a:spcPct val="100000"/>
              </a:lnSpc>
              <a:spcBef>
                <a:spcPts val="519"/>
              </a:spcBef>
              <a:tabLst>
                <a:tab algn="l" pos="0"/>
              </a:tabLst>
            </a:pPr>
            <a:endParaRPr b="0" lang="es-CO" sz="2600" spc="-1" strike="noStrike">
              <a:solidFill>
                <a:srgbClr val="000000"/>
              </a:solidFill>
              <a:latin typeface="Arial"/>
            </a:endParaRPr>
          </a:p>
          <a:p>
            <a:pPr defTabSz="914400">
              <a:lnSpc>
                <a:spcPct val="100000"/>
              </a:lnSpc>
              <a:spcBef>
                <a:spcPts val="519"/>
              </a:spcBef>
              <a:tabLst>
                <a:tab algn="l" pos="0"/>
              </a:tabLst>
            </a:pPr>
            <a:endParaRPr b="0" lang="es-CO" sz="2600" spc="-1" strike="noStrike">
              <a:solidFill>
                <a:srgbClr val="000000"/>
              </a:solidFill>
              <a:latin typeface="Arial"/>
            </a:endParaRPr>
          </a:p>
        </p:txBody>
      </p:sp>
      <p:sp>
        <p:nvSpPr>
          <p:cNvPr id="246" name="4 CuadroTexto"/>
          <p:cNvSpPr/>
          <p:nvPr/>
        </p:nvSpPr>
        <p:spPr>
          <a:xfrm>
            <a:off x="827640" y="692640"/>
            <a:ext cx="4248000" cy="638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s-CO" sz="3600" spc="-1" strike="noStrike">
                <a:solidFill>
                  <a:srgbClr val="ff0000"/>
                </a:solidFill>
                <a:latin typeface="Constantia"/>
              </a:rPr>
              <a:t>En el mañana</a:t>
            </a:r>
            <a:endParaRPr b="0" lang="es-CO" sz="3600" spc="-1" strike="noStrike">
              <a:solidFill>
                <a:srgbClr val="000000"/>
              </a:solidFill>
              <a:latin typeface="Arial"/>
            </a:endParaRPr>
          </a:p>
        </p:txBody>
      </p:sp>
      <p:pic>
        <p:nvPicPr>
          <p:cNvPr id="247" name="Picture 2" descr="http://agmsports.com/Esp/images/imgEstudiosUniversitarios.jpg"/>
          <p:cNvPicPr/>
          <p:nvPr/>
        </p:nvPicPr>
        <p:blipFill>
          <a:blip r:embed="rId1"/>
          <a:stretch/>
        </p:blipFill>
        <p:spPr>
          <a:xfrm>
            <a:off x="3960000" y="3359160"/>
            <a:ext cx="4860360" cy="3120840"/>
          </a:xfrm>
          <a:prstGeom prst="rect">
            <a:avLst/>
          </a:prstGeom>
          <a:ln w="0">
            <a:noFill/>
          </a:ln>
        </p:spPr>
      </p:pic>
    </p:spTree>
  </p:cSld>
  <p:transition spd="med">
    <p:push dir="u"/>
  </p:transition>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1 Rectángulo"/>
          <p:cNvSpPr/>
          <p:nvPr/>
        </p:nvSpPr>
        <p:spPr>
          <a:xfrm>
            <a:off x="577800" y="1268640"/>
            <a:ext cx="7704360" cy="49676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200" spc="-1" strike="noStrike">
                <a:solidFill>
                  <a:schemeClr val="dk1"/>
                </a:solidFill>
                <a:latin typeface="Constantia"/>
              </a:rPr>
              <a:t>con proyección a la </a:t>
            </a:r>
            <a:endParaRPr b="0" lang="es-CO" sz="3200" spc="-1" strike="noStrike">
              <a:solidFill>
                <a:srgbClr val="000000"/>
              </a:solidFill>
              <a:latin typeface="Arial"/>
            </a:endParaRPr>
          </a:p>
          <a:p>
            <a:pPr defTabSz="914400">
              <a:lnSpc>
                <a:spcPct val="100000"/>
              </a:lnSpc>
            </a:pPr>
            <a:r>
              <a:rPr b="0" lang="es-CO" sz="3200" spc="-1" strike="noStrike">
                <a:solidFill>
                  <a:schemeClr val="dk1"/>
                </a:solidFill>
                <a:latin typeface="Constantia"/>
              </a:rPr>
              <a:t>sociedad, modelo </a:t>
            </a:r>
            <a:endParaRPr b="0" lang="es-CO" sz="3200" spc="-1" strike="noStrike">
              <a:solidFill>
                <a:srgbClr val="000000"/>
              </a:solidFill>
              <a:latin typeface="Arial"/>
            </a:endParaRPr>
          </a:p>
          <a:p>
            <a:pPr defTabSz="914400">
              <a:lnSpc>
                <a:spcPct val="100000"/>
              </a:lnSpc>
            </a:pPr>
            <a:r>
              <a:rPr b="0" lang="es-CO" sz="3200" spc="-1" strike="noStrike">
                <a:solidFill>
                  <a:schemeClr val="dk1"/>
                </a:solidFill>
                <a:latin typeface="Constantia"/>
              </a:rPr>
              <a:t>en el desarrollo de</a:t>
            </a:r>
            <a:endParaRPr b="0" lang="es-CO" sz="3200" spc="-1" strike="noStrike">
              <a:solidFill>
                <a:srgbClr val="000000"/>
              </a:solidFill>
              <a:latin typeface="Arial"/>
            </a:endParaRPr>
          </a:p>
          <a:p>
            <a:pPr defTabSz="914400">
              <a:lnSpc>
                <a:spcPct val="100000"/>
              </a:lnSpc>
            </a:pPr>
            <a:r>
              <a:rPr b="0" lang="es-CO" sz="3200" spc="-1" strike="noStrike">
                <a:solidFill>
                  <a:schemeClr val="dk1"/>
                </a:solidFill>
                <a:latin typeface="Constantia"/>
              </a:rPr>
              <a:t>principios y valores, aportando al cambio social para mejorar la calidad de vida, desarrollando un currículo fundamentado en principios y valores éticos, culturales, artísticos y deportivos; facilitando una proyección de personas integradas a la sociedad para una mejor calidad de vida.</a:t>
            </a:r>
            <a:endParaRPr b="0" lang="es-CO" sz="3200" spc="-1" strike="noStrike">
              <a:solidFill>
                <a:srgbClr val="000000"/>
              </a:solidFill>
              <a:latin typeface="Arial"/>
            </a:endParaRPr>
          </a:p>
        </p:txBody>
      </p:sp>
      <p:sp>
        <p:nvSpPr>
          <p:cNvPr id="249" name="2 Rectángulo"/>
          <p:cNvSpPr/>
          <p:nvPr/>
        </p:nvSpPr>
        <p:spPr>
          <a:xfrm>
            <a:off x="625320" y="404640"/>
            <a:ext cx="309636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600" spc="-1" strike="noStrike">
                <a:solidFill>
                  <a:srgbClr val="ff0000"/>
                </a:solidFill>
                <a:latin typeface="Constantia"/>
              </a:rPr>
              <a:t>En el mañana</a:t>
            </a:r>
            <a:endParaRPr b="0" lang="es-CO" sz="3600" spc="-1" strike="noStrike">
              <a:solidFill>
                <a:srgbClr val="000000"/>
              </a:solidFill>
              <a:latin typeface="Arial"/>
            </a:endParaRPr>
          </a:p>
        </p:txBody>
      </p:sp>
      <p:pic>
        <p:nvPicPr>
          <p:cNvPr id="250" name="Picture 2" descr="http://trabajo-en-turingia.es/uploads/pics/Arbeit_09.jpg"/>
          <p:cNvPicPr/>
          <p:nvPr/>
        </p:nvPicPr>
        <p:blipFill>
          <a:blip r:embed="rId1"/>
          <a:stretch/>
        </p:blipFill>
        <p:spPr>
          <a:xfrm>
            <a:off x="4140000" y="548640"/>
            <a:ext cx="4752000" cy="2304000"/>
          </a:xfrm>
          <a:prstGeom prst="rect">
            <a:avLst/>
          </a:prstGeom>
          <a:ln w="0">
            <a:noFill/>
          </a:ln>
        </p:spPr>
      </p:pic>
    </p:spTree>
  </p:cSld>
  <p:transition spd="med">
    <p:push dir="u"/>
  </p:transition>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2 Rectángulo"/>
          <p:cNvSpPr/>
          <p:nvPr/>
        </p:nvSpPr>
        <p:spPr>
          <a:xfrm>
            <a:off x="143640" y="902880"/>
            <a:ext cx="8496720" cy="30164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3200" spc="-1" strike="noStrike">
                <a:solidFill>
                  <a:srgbClr val="002060"/>
                </a:solidFill>
                <a:latin typeface="Constantia"/>
              </a:rPr>
              <a:t>La planta física se debe ampliar, con la construcción de 4 nuevas aulas, para atender</a:t>
            </a:r>
            <a:r>
              <a:rPr b="0" lang="es-CO" sz="3200" spc="-1" strike="noStrike">
                <a:solidFill>
                  <a:schemeClr val="dk1"/>
                </a:solidFill>
                <a:latin typeface="Constantia"/>
              </a:rPr>
              <a:t> un grado de aceleración del aprendizaje y </a:t>
            </a:r>
            <a:r>
              <a:rPr b="0" lang="es-CO" sz="3200" spc="-1" strike="noStrike">
                <a:solidFill>
                  <a:srgbClr val="002060"/>
                </a:solidFill>
                <a:latin typeface="Constantia"/>
              </a:rPr>
              <a:t>los tres grupos que funcionan en la jornada de la tarde, teniendo en cuenta la directriz del M.E.N. respecto a la jornada única.  </a:t>
            </a:r>
            <a:endParaRPr b="0" lang="es-CO" sz="3200" spc="-1" strike="noStrike">
              <a:solidFill>
                <a:srgbClr val="000000"/>
              </a:solidFill>
              <a:latin typeface="Arial"/>
            </a:endParaRPr>
          </a:p>
        </p:txBody>
      </p:sp>
      <p:sp>
        <p:nvSpPr>
          <p:cNvPr id="252" name="3 Rectángulo"/>
          <p:cNvSpPr/>
          <p:nvPr/>
        </p:nvSpPr>
        <p:spPr>
          <a:xfrm>
            <a:off x="303480" y="332640"/>
            <a:ext cx="3332160" cy="638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s-CO" sz="3600" spc="-1" strike="noStrike">
                <a:solidFill>
                  <a:srgbClr val="ff0000"/>
                </a:solidFill>
                <a:latin typeface="Constantia"/>
              </a:rPr>
              <a:t>En el mañana</a:t>
            </a:r>
            <a:endParaRPr b="0" lang="es-CO" sz="3600" spc="-1" strike="noStrike">
              <a:solidFill>
                <a:srgbClr val="000000"/>
              </a:solidFill>
              <a:latin typeface="Arial"/>
            </a:endParaRPr>
          </a:p>
        </p:txBody>
      </p:sp>
      <p:pic>
        <p:nvPicPr>
          <p:cNvPr id="253" name="Picture 3" descr=""/>
          <p:cNvPicPr/>
          <p:nvPr/>
        </p:nvPicPr>
        <p:blipFill>
          <a:blip r:embed="rId1"/>
          <a:stretch/>
        </p:blipFill>
        <p:spPr>
          <a:xfrm>
            <a:off x="1331640" y="4155480"/>
            <a:ext cx="5688360" cy="2319840"/>
          </a:xfrm>
          <a:prstGeom prst="rect">
            <a:avLst/>
          </a:prstGeom>
          <a:ln w="0">
            <a:noFill/>
          </a:ln>
        </p:spPr>
      </p:pic>
    </p:spTree>
  </p:cSld>
  <p:transition spd="med">
    <p:push dir="u"/>
  </p:transition>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1 Rectángulo"/>
          <p:cNvSpPr/>
          <p:nvPr/>
        </p:nvSpPr>
        <p:spPr>
          <a:xfrm>
            <a:off x="467640" y="928800"/>
            <a:ext cx="7560360" cy="3016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200" spc="-1" strike="noStrike">
                <a:solidFill>
                  <a:schemeClr val="accent1">
                    <a:lumMod val="75000"/>
                  </a:schemeClr>
                </a:solidFill>
                <a:latin typeface="Constantia"/>
              </a:rPr>
              <a:t>Separar el restaurante de la biblioteca, reubicando el restaurante escolar, es una necesidad prioritaria para  el cuidado,  mantenimiento y uso  de las colecciones  donadas por el ministerio para implementar el PNLE.</a:t>
            </a:r>
            <a:endParaRPr b="0" lang="es-CO" sz="3200" spc="-1" strike="noStrike">
              <a:solidFill>
                <a:srgbClr val="000000"/>
              </a:solidFill>
              <a:latin typeface="Arial"/>
            </a:endParaRPr>
          </a:p>
        </p:txBody>
      </p:sp>
      <p:pic>
        <p:nvPicPr>
          <p:cNvPr id="255" name="Picture 2" descr=""/>
          <p:cNvPicPr/>
          <p:nvPr/>
        </p:nvPicPr>
        <p:blipFill>
          <a:blip r:embed="rId1"/>
          <a:stretch/>
        </p:blipFill>
        <p:spPr>
          <a:xfrm>
            <a:off x="251640" y="3889800"/>
            <a:ext cx="3816000" cy="2648160"/>
          </a:xfrm>
          <a:prstGeom prst="rect">
            <a:avLst/>
          </a:prstGeom>
          <a:ln w="0">
            <a:noFill/>
          </a:ln>
        </p:spPr>
      </p:pic>
      <p:sp>
        <p:nvSpPr>
          <p:cNvPr id="256" name="2 Rectángulo"/>
          <p:cNvSpPr/>
          <p:nvPr/>
        </p:nvSpPr>
        <p:spPr>
          <a:xfrm>
            <a:off x="251640" y="404640"/>
            <a:ext cx="3633840" cy="638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s-CO" sz="3600" spc="-1" strike="noStrike">
                <a:solidFill>
                  <a:srgbClr val="ff0000"/>
                </a:solidFill>
                <a:latin typeface="Constantia"/>
              </a:rPr>
              <a:t>En el mañana</a:t>
            </a:r>
            <a:endParaRPr b="0" lang="es-CO" sz="3600" spc="-1" strike="noStrike">
              <a:solidFill>
                <a:srgbClr val="000000"/>
              </a:solidFill>
              <a:latin typeface="Arial"/>
            </a:endParaRPr>
          </a:p>
        </p:txBody>
      </p:sp>
      <p:pic>
        <p:nvPicPr>
          <p:cNvPr id="257" name="4 Imagen" descr=""/>
          <p:cNvPicPr/>
          <p:nvPr/>
        </p:nvPicPr>
        <p:blipFill>
          <a:blip r:embed="rId2"/>
          <a:stretch/>
        </p:blipFill>
        <p:spPr>
          <a:xfrm>
            <a:off x="4298040" y="3889800"/>
            <a:ext cx="4534920" cy="2648160"/>
          </a:xfrm>
          <a:prstGeom prst="rect">
            <a:avLst/>
          </a:prstGeom>
          <a:ln w="0">
            <a:noFill/>
          </a:ln>
        </p:spPr>
      </p:pic>
    </p:spTree>
  </p:cSld>
  <p:transition spd="med">
    <p:push dir="u"/>
  </p:transition>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p:nvPr>
        </p:nvSpPr>
        <p:spPr>
          <a:xfrm>
            <a:off x="457200" y="642960"/>
            <a:ext cx="8229240" cy="5681160"/>
          </a:xfrm>
          <a:prstGeom prst="rect">
            <a:avLst/>
          </a:prstGeom>
          <a:noFill/>
          <a:ln w="0">
            <a:noFill/>
          </a:ln>
        </p:spPr>
        <p:txBody>
          <a:bodyPr lIns="90000" rIns="90000" tIns="45000" bIns="45000" anchor="t">
            <a:normAutofit/>
          </a:bodyPr>
          <a:p>
            <a:pPr indent="0" algn="ctr">
              <a:lnSpc>
                <a:spcPct val="100000"/>
              </a:lnSpc>
              <a:spcBef>
                <a:spcPts val="561"/>
              </a:spcBef>
              <a:buNone/>
              <a:tabLst>
                <a:tab algn="l" pos="0"/>
              </a:tabLst>
            </a:pPr>
            <a:r>
              <a:rPr b="0" lang="es-CO" sz="2800" spc="-1" strike="noStrike">
                <a:solidFill>
                  <a:schemeClr val="dk1"/>
                </a:solidFill>
                <a:latin typeface="Constantia"/>
              </a:rPr>
              <a:t>la construcción de una cubierta sobre el área de la cancha,  también es otra necesidad en materia de infraestructura.  La cubierta favorecería la realización de actividades deportivas, lúdicas  y  eventos culturales.</a:t>
            </a:r>
            <a:r>
              <a:rPr b="1" lang="es-CO" sz="2800" spc="-1" strike="noStrike">
                <a:solidFill>
                  <a:schemeClr val="dk1"/>
                </a:solidFill>
                <a:latin typeface="Constantia"/>
              </a:rPr>
              <a:t>(proyecto presentado, avalado y no ejecutado)</a:t>
            </a:r>
            <a:endParaRPr b="0" lang="es-CO" sz="2800" spc="-1" strike="noStrike">
              <a:solidFill>
                <a:schemeClr val="dk1"/>
              </a:solidFill>
              <a:latin typeface="Constantia"/>
            </a:endParaRPr>
          </a:p>
          <a:p>
            <a:pPr indent="0">
              <a:lnSpc>
                <a:spcPct val="100000"/>
              </a:lnSpc>
              <a:spcBef>
                <a:spcPts val="561"/>
              </a:spcBef>
              <a:buNone/>
              <a:tabLst>
                <a:tab algn="l" pos="0"/>
              </a:tabLst>
            </a:pPr>
            <a:endParaRPr b="0" lang="es-CO" sz="2800" spc="-1" strike="noStrike">
              <a:solidFill>
                <a:schemeClr val="dk1"/>
              </a:solidFill>
              <a:latin typeface="Constantia"/>
            </a:endParaRPr>
          </a:p>
        </p:txBody>
      </p:sp>
      <p:pic>
        <p:nvPicPr>
          <p:cNvPr id="259" name="Picture 2" descr=""/>
          <p:cNvPicPr/>
          <p:nvPr/>
        </p:nvPicPr>
        <p:blipFill>
          <a:blip r:embed="rId1"/>
          <a:stretch/>
        </p:blipFill>
        <p:spPr>
          <a:xfrm>
            <a:off x="692640" y="3429000"/>
            <a:ext cx="7797240" cy="2950200"/>
          </a:xfrm>
          <a:prstGeom prst="rect">
            <a:avLst/>
          </a:prstGeom>
          <a:ln w="0">
            <a:noFill/>
          </a:ln>
        </p:spPr>
      </p:pic>
      <p:sp>
        <p:nvSpPr>
          <p:cNvPr id="260" name="1 Rectángulo"/>
          <p:cNvSpPr/>
          <p:nvPr/>
        </p:nvSpPr>
        <p:spPr>
          <a:xfrm>
            <a:off x="869040" y="188640"/>
            <a:ext cx="277488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200" spc="-1" strike="noStrike">
                <a:solidFill>
                  <a:srgbClr val="ff0000"/>
                </a:solidFill>
                <a:latin typeface="Constantia"/>
              </a:rPr>
              <a:t>En el mañana</a:t>
            </a:r>
            <a:endParaRPr b="0" lang="es-CO" sz="3200" spc="-1" strike="noStrike">
              <a:solidFill>
                <a:srgbClr val="000000"/>
              </a:solidFill>
              <a:latin typeface="Arial"/>
            </a:endParaRPr>
          </a:p>
        </p:txBody>
      </p:sp>
    </p:spTree>
  </p:cSld>
  <p:transition spd="med">
    <p:push dir="u"/>
  </p:transition>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1 Rectángulo"/>
          <p:cNvSpPr/>
          <p:nvPr/>
        </p:nvSpPr>
        <p:spPr>
          <a:xfrm>
            <a:off x="380520" y="1022040"/>
            <a:ext cx="8280720" cy="2284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600" spc="-1" strike="noStrike">
                <a:solidFill>
                  <a:srgbClr val="002060"/>
                </a:solidFill>
                <a:latin typeface="Constantia"/>
              </a:rPr>
              <a:t>Se requiere la vinculación de personal de servicio que realice las funciones de aseo y vigilancia de nuestra sede Absalón Fernández de Soto.</a:t>
            </a:r>
            <a:endParaRPr b="0" lang="es-CO" sz="3600" spc="-1" strike="noStrike">
              <a:solidFill>
                <a:srgbClr val="000000"/>
              </a:solidFill>
              <a:latin typeface="Arial"/>
            </a:endParaRPr>
          </a:p>
        </p:txBody>
      </p:sp>
      <p:sp>
        <p:nvSpPr>
          <p:cNvPr id="262" name="AutoShape 4"/>
          <p:cNvSpPr/>
          <p:nvPr/>
        </p:nvSpPr>
        <p:spPr>
          <a:xfrm>
            <a:off x="155520" y="-144360"/>
            <a:ext cx="304560" cy="304560"/>
          </a:xfrm>
          <a:prstGeom prst="rect">
            <a:avLst/>
          </a:prstGeom>
          <a:noFill/>
          <a:ln w="0">
            <a:noFill/>
          </a:ln>
        </p:spPr>
        <p:style>
          <a:lnRef idx="0"/>
          <a:fillRef idx="0"/>
          <a:effectRef idx="0"/>
          <a:fontRef idx="minor"/>
        </p:style>
        <p:txBody>
          <a:bodyPr numCol="1" spcCol="0" anchor="t">
            <a:noAutofit/>
          </a:bodyPr>
          <a:p>
            <a:pPr defTabSz="914400">
              <a:lnSpc>
                <a:spcPct val="100000"/>
              </a:lnSpc>
            </a:pPr>
            <a:endParaRPr b="0" lang="es-CO" sz="1800" spc="-1" strike="noStrike">
              <a:solidFill>
                <a:schemeClr val="dk1"/>
              </a:solidFill>
              <a:latin typeface="Constantia"/>
            </a:endParaRPr>
          </a:p>
        </p:txBody>
      </p:sp>
      <p:sp>
        <p:nvSpPr>
          <p:cNvPr id="263" name="AutoShape 6"/>
          <p:cNvSpPr/>
          <p:nvPr/>
        </p:nvSpPr>
        <p:spPr>
          <a:xfrm>
            <a:off x="307800" y="7920"/>
            <a:ext cx="304560" cy="304560"/>
          </a:xfrm>
          <a:prstGeom prst="rect">
            <a:avLst/>
          </a:prstGeom>
          <a:noFill/>
          <a:ln w="0">
            <a:noFill/>
          </a:ln>
        </p:spPr>
        <p:style>
          <a:lnRef idx="0"/>
          <a:fillRef idx="0"/>
          <a:effectRef idx="0"/>
          <a:fontRef idx="minor"/>
        </p:style>
        <p:txBody>
          <a:bodyPr numCol="1" spcCol="0" anchor="t">
            <a:noAutofit/>
          </a:bodyPr>
          <a:p>
            <a:pPr defTabSz="914400">
              <a:lnSpc>
                <a:spcPct val="100000"/>
              </a:lnSpc>
            </a:pPr>
            <a:endParaRPr b="0" lang="es-CO" sz="1800" spc="-1" strike="noStrike">
              <a:solidFill>
                <a:schemeClr val="dk1"/>
              </a:solidFill>
              <a:latin typeface="Constantia"/>
            </a:endParaRPr>
          </a:p>
        </p:txBody>
      </p:sp>
      <p:pic>
        <p:nvPicPr>
          <p:cNvPr id="264" name="Picture 8" descr="http://yvismata.files.wordpress.com/2010/09/dsc_70373.jpg"/>
          <p:cNvPicPr/>
          <p:nvPr/>
        </p:nvPicPr>
        <p:blipFill>
          <a:blip r:embed="rId1"/>
          <a:stretch/>
        </p:blipFill>
        <p:spPr>
          <a:xfrm>
            <a:off x="5076000" y="3507840"/>
            <a:ext cx="2592000" cy="3031200"/>
          </a:xfrm>
          <a:prstGeom prst="rect">
            <a:avLst/>
          </a:prstGeom>
          <a:ln w="0">
            <a:noFill/>
          </a:ln>
        </p:spPr>
      </p:pic>
      <p:sp>
        <p:nvSpPr>
          <p:cNvPr id="265" name="4 Rectángulo"/>
          <p:cNvSpPr/>
          <p:nvPr/>
        </p:nvSpPr>
        <p:spPr>
          <a:xfrm>
            <a:off x="474120" y="324000"/>
            <a:ext cx="3096360" cy="6382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s-CO" sz="3600" spc="-1" strike="noStrike">
                <a:solidFill>
                  <a:srgbClr val="ff0000"/>
                </a:solidFill>
                <a:latin typeface="Constantia"/>
              </a:rPr>
              <a:t>En el mañana</a:t>
            </a:r>
            <a:endParaRPr b="0" lang="es-CO" sz="3600" spc="-1" strike="noStrike">
              <a:solidFill>
                <a:srgbClr val="000000"/>
              </a:solidFill>
              <a:latin typeface="Arial"/>
            </a:endParaRPr>
          </a:p>
        </p:txBody>
      </p:sp>
      <p:pic>
        <p:nvPicPr>
          <p:cNvPr id="266" name="Picture 2" descr=""/>
          <p:cNvPicPr/>
          <p:nvPr/>
        </p:nvPicPr>
        <p:blipFill>
          <a:blip r:embed="rId2"/>
          <a:stretch/>
        </p:blipFill>
        <p:spPr>
          <a:xfrm>
            <a:off x="1015560" y="3488760"/>
            <a:ext cx="4060080" cy="3070080"/>
          </a:xfrm>
          <a:prstGeom prst="rect">
            <a:avLst/>
          </a:prstGeom>
          <a:ln w="0">
            <a:noFill/>
          </a:ln>
        </p:spPr>
      </p:pic>
    </p:spTree>
  </p:cSld>
  <p:transition spd="med">
    <p:push dir="u"/>
  </p:transition>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p:nvPr>
        </p:nvSpPr>
        <p:spPr>
          <a:xfrm>
            <a:off x="529200" y="836640"/>
            <a:ext cx="1990800" cy="423360"/>
          </a:xfrm>
          <a:prstGeom prst="rect">
            <a:avLst/>
          </a:prstGeom>
          <a:noFill/>
          <a:ln w="0">
            <a:noFill/>
          </a:ln>
        </p:spPr>
        <p:txBody>
          <a:bodyPr lIns="90000" rIns="90000" tIns="45000" bIns="45000" anchor="t">
            <a:normAutofit lnSpcReduction="20000"/>
          </a:bodyPr>
          <a:p>
            <a:pPr indent="0" algn="ctr">
              <a:lnSpc>
                <a:spcPct val="100000"/>
              </a:lnSpc>
              <a:spcBef>
                <a:spcPts val="2880"/>
              </a:spcBef>
              <a:buNone/>
              <a:tabLst>
                <a:tab algn="l" pos="0"/>
              </a:tabLst>
            </a:pPr>
            <a:endParaRPr b="0" lang="es-CO" sz="14400" spc="-1" strike="noStrike">
              <a:solidFill>
                <a:schemeClr val="dk1"/>
              </a:solidFill>
              <a:latin typeface="Constantia"/>
            </a:endParaRPr>
          </a:p>
          <a:p>
            <a:pPr indent="0" algn="just">
              <a:lnSpc>
                <a:spcPct val="100000"/>
              </a:lnSpc>
              <a:spcBef>
                <a:spcPts val="1800"/>
              </a:spcBef>
              <a:buNone/>
              <a:tabLst>
                <a:tab algn="l" pos="0"/>
              </a:tabLst>
            </a:pPr>
            <a:endParaRPr b="0" lang="es-CO" sz="9000" spc="-1" strike="noStrike">
              <a:solidFill>
                <a:schemeClr val="dk1"/>
              </a:solidFill>
              <a:latin typeface="Constantia"/>
            </a:endParaRPr>
          </a:p>
          <a:p>
            <a:pPr indent="0" algn="just">
              <a:lnSpc>
                <a:spcPct val="100000"/>
              </a:lnSpc>
              <a:spcBef>
                <a:spcPts val="1800"/>
              </a:spcBef>
              <a:buNone/>
              <a:tabLst>
                <a:tab algn="l" pos="0"/>
              </a:tabLst>
            </a:pPr>
            <a:endParaRPr b="0" lang="es-CO" sz="9000" spc="-1" strike="noStrike">
              <a:solidFill>
                <a:schemeClr val="dk1"/>
              </a:solidFill>
              <a:latin typeface="Constantia"/>
            </a:endParaRPr>
          </a:p>
          <a:p>
            <a:pPr indent="0" algn="just">
              <a:lnSpc>
                <a:spcPct val="100000"/>
              </a:lnSpc>
              <a:spcBef>
                <a:spcPts val="1800"/>
              </a:spcBef>
              <a:buNone/>
              <a:tabLst>
                <a:tab algn="l" pos="0"/>
              </a:tabLst>
            </a:pPr>
            <a:endParaRPr b="0" lang="es-CO" sz="9000" spc="-1" strike="noStrike">
              <a:solidFill>
                <a:schemeClr val="dk1"/>
              </a:solidFill>
              <a:latin typeface="Constantia"/>
            </a:endParaRPr>
          </a:p>
          <a:p>
            <a:pPr indent="0" algn="just">
              <a:lnSpc>
                <a:spcPct val="100000"/>
              </a:lnSpc>
              <a:spcBef>
                <a:spcPts val="1800"/>
              </a:spcBef>
              <a:buNone/>
              <a:tabLst>
                <a:tab algn="l" pos="0"/>
              </a:tabLst>
            </a:pPr>
            <a:endParaRPr b="0" lang="es-CO" sz="9000" spc="-1" strike="noStrike">
              <a:solidFill>
                <a:schemeClr val="dk1"/>
              </a:solidFill>
              <a:latin typeface="Constantia"/>
            </a:endParaRPr>
          </a:p>
          <a:p>
            <a:pPr indent="0" algn="ctr">
              <a:lnSpc>
                <a:spcPct val="100000"/>
              </a:lnSpc>
              <a:spcBef>
                <a:spcPts val="720"/>
              </a:spcBef>
              <a:buNone/>
              <a:tabLst>
                <a:tab algn="l" pos="0"/>
              </a:tabLst>
            </a:pPr>
            <a:endParaRPr b="0" lang="es-CO" sz="3600" spc="-1" strike="noStrike">
              <a:solidFill>
                <a:schemeClr val="dk1"/>
              </a:solidFill>
              <a:latin typeface="Constantia"/>
            </a:endParaRPr>
          </a:p>
          <a:p>
            <a:pPr indent="0" algn="ctr">
              <a:lnSpc>
                <a:spcPct val="100000"/>
              </a:lnSpc>
              <a:spcBef>
                <a:spcPts val="720"/>
              </a:spcBef>
              <a:buNone/>
              <a:tabLst>
                <a:tab algn="l" pos="0"/>
              </a:tabLst>
            </a:pPr>
            <a:endParaRPr b="0" lang="es-CO" sz="3600" spc="-1" strike="noStrike">
              <a:solidFill>
                <a:schemeClr val="dk1"/>
              </a:solidFill>
              <a:latin typeface="Constantia"/>
            </a:endParaRPr>
          </a:p>
          <a:p>
            <a:pPr indent="0" algn="ctr">
              <a:lnSpc>
                <a:spcPct val="100000"/>
              </a:lnSpc>
              <a:spcBef>
                <a:spcPts val="720"/>
              </a:spcBef>
              <a:buNone/>
              <a:tabLst>
                <a:tab algn="l" pos="0"/>
              </a:tabLst>
            </a:pPr>
            <a:br>
              <a:rPr sz="3600"/>
            </a:br>
            <a:endParaRPr b="0" lang="es-CO" sz="3600" spc="-1" strike="noStrike">
              <a:solidFill>
                <a:schemeClr val="dk1"/>
              </a:solidFill>
              <a:latin typeface="Constantia"/>
            </a:endParaRPr>
          </a:p>
        </p:txBody>
      </p:sp>
      <p:pic>
        <p:nvPicPr>
          <p:cNvPr id="268" name="3 Imagen" descr=""/>
          <p:cNvPicPr/>
          <p:nvPr/>
        </p:nvPicPr>
        <p:blipFill>
          <a:blip r:embed="rId1"/>
          <a:stretch/>
        </p:blipFill>
        <p:spPr>
          <a:xfrm>
            <a:off x="4860000" y="2709000"/>
            <a:ext cx="3456000" cy="3816000"/>
          </a:xfrm>
          <a:prstGeom prst="rect">
            <a:avLst/>
          </a:prstGeom>
          <a:ln w="0">
            <a:noFill/>
          </a:ln>
        </p:spPr>
      </p:pic>
      <p:pic>
        <p:nvPicPr>
          <p:cNvPr id="269" name="4 Imagen" descr="D:\Desktop\Escanner\img029.jpg"/>
          <p:cNvPicPr/>
          <p:nvPr/>
        </p:nvPicPr>
        <p:blipFill>
          <a:blip r:embed="rId2"/>
          <a:stretch/>
        </p:blipFill>
        <p:spPr>
          <a:xfrm>
            <a:off x="1331640" y="2709000"/>
            <a:ext cx="2664000" cy="3846960"/>
          </a:xfrm>
          <a:prstGeom prst="rect">
            <a:avLst/>
          </a:prstGeom>
          <a:ln w="0">
            <a:noFill/>
          </a:ln>
        </p:spPr>
      </p:pic>
      <p:sp>
        <p:nvSpPr>
          <p:cNvPr id="270" name=""/>
          <p:cNvSpPr txBox="1"/>
          <p:nvPr/>
        </p:nvSpPr>
        <p:spPr>
          <a:xfrm>
            <a:off x="1080000" y="720000"/>
            <a:ext cx="7560000" cy="1760760"/>
          </a:xfrm>
          <a:prstGeom prst="rect">
            <a:avLst/>
          </a:prstGeom>
          <a:noFill/>
          <a:ln w="0">
            <a:noFill/>
          </a:ln>
        </p:spPr>
        <p:txBody>
          <a:bodyPr lIns="-72000" rIns="90000" tIns="45000" bIns="45000" anchor="t">
            <a:noAutofit/>
          </a:bodyPr>
          <a:p>
            <a:pPr algn="just"/>
            <a:r>
              <a:rPr b="0" lang="es-CO" sz="2800" spc="-1" strike="noStrike">
                <a:solidFill>
                  <a:srgbClr val="002060"/>
                </a:solidFill>
                <a:latin typeface="Lucida Sans"/>
              </a:rPr>
              <a:t>Un homenaje a la gestora y artífice de la sede Absalón Fernández de Soto, Licenciada María Josefa Libreros González (Q.E.P.D.)</a:t>
            </a:r>
            <a:endParaRPr b="0" lang="es-CO" sz="2800" spc="-1" strike="noStrike">
              <a:solidFill>
                <a:srgbClr val="000000"/>
              </a:solidFill>
              <a:latin typeface="Lucida Sans"/>
            </a:endParaRPr>
          </a:p>
        </p:txBody>
      </p:sp>
    </p:spTree>
  </p:cSld>
  <p:transition spd="med">
    <p:push dir="u"/>
  </p:transition>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1 Rectángulo"/>
          <p:cNvSpPr/>
          <p:nvPr/>
        </p:nvSpPr>
        <p:spPr>
          <a:xfrm>
            <a:off x="449640" y="547560"/>
            <a:ext cx="8352720" cy="13093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2000" spc="-1" strike="noStrike">
                <a:solidFill>
                  <a:schemeClr val="accent1">
                    <a:lumMod val="75000"/>
                  </a:schemeClr>
                </a:solidFill>
                <a:latin typeface="Constantia"/>
              </a:rPr>
              <a:t>AMARGO Y DULCE</a:t>
            </a:r>
            <a:endParaRPr b="0" lang="es-CO" sz="2000" spc="-1" strike="noStrike">
              <a:solidFill>
                <a:srgbClr val="000000"/>
              </a:solidFill>
              <a:latin typeface="Arial"/>
            </a:endParaRPr>
          </a:p>
          <a:p>
            <a:pPr defTabSz="914400">
              <a:lnSpc>
                <a:spcPct val="100000"/>
              </a:lnSpc>
            </a:pPr>
            <a:r>
              <a:rPr b="0" lang="es-CO" sz="2000" spc="-1" strike="noStrike">
                <a:solidFill>
                  <a:schemeClr val="accent1">
                    <a:lumMod val="75000"/>
                  </a:schemeClr>
                </a:solidFill>
                <a:latin typeface="Constantia"/>
              </a:rPr>
              <a:t>Palabras del docente CARLOS HUMBERTO QUICENO en las honras fúnebres de la Coordinadora  Ma. JOSEFINA LIBREROS GONZÁLEZ.</a:t>
            </a:r>
            <a:endParaRPr b="0" lang="es-CO" sz="2000" spc="-1" strike="noStrike">
              <a:solidFill>
                <a:srgbClr val="000000"/>
              </a:solidFill>
              <a:latin typeface="Arial"/>
            </a:endParaRPr>
          </a:p>
          <a:p>
            <a:pPr defTabSz="914400">
              <a:lnSpc>
                <a:spcPct val="100000"/>
              </a:lnSpc>
            </a:pPr>
            <a:r>
              <a:rPr b="0" lang="es-CO" sz="2000" spc="-1" strike="noStrike">
                <a:solidFill>
                  <a:schemeClr val="accent1">
                    <a:lumMod val="75000"/>
                  </a:schemeClr>
                </a:solidFill>
                <a:latin typeface="Constantia"/>
              </a:rPr>
              <a:t>(Catedral de San Pedro Guadalajara de Buga.).</a:t>
            </a:r>
            <a:endParaRPr b="0" lang="es-CO" sz="2000" spc="-1" strike="noStrike">
              <a:solidFill>
                <a:srgbClr val="000000"/>
              </a:solidFill>
              <a:latin typeface="Arial"/>
            </a:endParaRPr>
          </a:p>
        </p:txBody>
      </p:sp>
      <p:sp>
        <p:nvSpPr>
          <p:cNvPr id="272" name="2 Rectángulo"/>
          <p:cNvSpPr/>
          <p:nvPr/>
        </p:nvSpPr>
        <p:spPr>
          <a:xfrm>
            <a:off x="449640" y="1981800"/>
            <a:ext cx="8316720" cy="4359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Qué difícil tarea me ha correspondido. </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Qué compromiso tan ingrato   debo asumir en el día de hoy. </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Qué trago tan amargo me ha tocado paladear.</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En otras ocasiones cuando he asumido la  vocería de mis compañeros y compañeras para denunciar los atropellos de los gobernantes o reclamar airado el respeto a nuestros derechos, las ideas se atropellan y las palabras  se atragantan en mi garganta y fluyen generosas como salidas de un manantial inagotable.</a:t>
            </a:r>
            <a:endParaRPr b="0" lang="es-CO" sz="2800" spc="-1" strike="noStrike">
              <a:solidFill>
                <a:srgbClr val="000000"/>
              </a:solidFill>
              <a:latin typeface="Arial"/>
            </a:endParaRPr>
          </a:p>
        </p:txBody>
      </p:sp>
    </p:spTree>
  </p:cSld>
  <p:transition spd="med">
    <p:push dir="u"/>
  </p:transition>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3 Rectángulo"/>
          <p:cNvSpPr/>
          <p:nvPr/>
        </p:nvSpPr>
        <p:spPr>
          <a:xfrm>
            <a:off x="683640" y="836640"/>
            <a:ext cx="7848360" cy="478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Más cuando el dolor, la tristeza y la sinrazón de la muerte, concita nuestro encuentro,  se nos embaraza la razón y  se confunde el pensamiento ante el irracional asombro  que siempre nos provoca la efímera existencia del ser humano. Existencia que nos dieron sin preguntarnos y de igual manera nos arrebatan sin consultarnos.</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La familia Libreros se encuentra acongojada.</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Las niñas, los niños, los jóvenes, las maestras y los maestros de Buga estamos de  duelo. </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La gran familia de la educación está de luto.</a:t>
            </a:r>
            <a:endParaRPr b="0" lang="es-CO" sz="2800" spc="-1" strike="noStrike">
              <a:solidFill>
                <a:srgbClr val="000000"/>
              </a:solidFill>
              <a:latin typeface="Arial"/>
            </a:endParaRPr>
          </a:p>
        </p:txBody>
      </p:sp>
    </p:spTree>
  </p:cSld>
  <p:transition spd="med">
    <p:push dir="u"/>
  </p:transition>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1 Rectángulo"/>
          <p:cNvSpPr/>
          <p:nvPr/>
        </p:nvSpPr>
        <p:spPr>
          <a:xfrm>
            <a:off x="480240" y="2445120"/>
            <a:ext cx="8352720" cy="4359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Hemos venido a despedir a Josefa, la amiga, la colega, la jefe, la mamá de todos, la que nos demostró con exageradas razones que el hecho de amar y ser amados es quizás una de las más grandes satisfacciones que puede experimentar un ser humano en su breve peregrinaje por la tierra.</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Ayer, dialogando con uno de uno  de sus compañeros escuché una frase que resume todo lo que se puede decir de Josefa:</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 </a:t>
            </a:r>
            <a:endParaRPr b="0" lang="es-CO" sz="2800" spc="-1" strike="noStrike">
              <a:solidFill>
                <a:srgbClr val="000000"/>
              </a:solidFill>
              <a:latin typeface="Arial"/>
            </a:endParaRPr>
          </a:p>
        </p:txBody>
      </p:sp>
      <p:sp>
        <p:nvSpPr>
          <p:cNvPr id="275" name="2 Rectángulo"/>
          <p:cNvSpPr/>
          <p:nvPr/>
        </p:nvSpPr>
        <p:spPr>
          <a:xfrm>
            <a:off x="467640" y="836640"/>
            <a:ext cx="8064360" cy="13705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Todos estamos  soportando un dolor tan insondable que hace  que las lágrimas  broten a raudales y sean más elocuentes que las palabras.  </a:t>
            </a:r>
            <a:endParaRPr b="0" lang="es-CO" sz="2800" spc="-1" strike="noStrike">
              <a:solidFill>
                <a:srgbClr val="000000"/>
              </a:solidFill>
              <a:latin typeface="Arial"/>
            </a:endParaRPr>
          </a:p>
        </p:txBody>
      </p:sp>
    </p:spTree>
  </p:cSld>
  <p:transition spd="med">
    <p:push dir="u"/>
  </p:transition>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1 Rectángulo"/>
          <p:cNvSpPr/>
          <p:nvPr/>
        </p:nvSpPr>
        <p:spPr>
          <a:xfrm>
            <a:off x="611640" y="908640"/>
            <a:ext cx="8208720" cy="13705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2800" spc="-1" strike="noStrike">
                <a:solidFill>
                  <a:schemeClr val="dk1"/>
                </a:solidFill>
                <a:latin typeface="Constantia"/>
              </a:rPr>
              <a:t>“</a:t>
            </a:r>
            <a:r>
              <a:rPr b="0" lang="es-CO" sz="2800" spc="-1" strike="noStrike">
                <a:solidFill>
                  <a:schemeClr val="accent1">
                    <a:lumMod val="75000"/>
                  </a:schemeClr>
                </a:solidFill>
                <a:latin typeface="Constantia"/>
              </a:rPr>
              <a:t>Todas las palabras que podamos inventar para definirla se quedan cortas ante la grandeza de su amor y su entrega a la comunidad educativa</a:t>
            </a:r>
            <a:r>
              <a:rPr b="0" lang="es-CO" sz="2800" spc="-1" strike="noStrike">
                <a:solidFill>
                  <a:schemeClr val="dk1"/>
                </a:solidFill>
                <a:latin typeface="Constantia"/>
              </a:rPr>
              <a:t>”.</a:t>
            </a:r>
            <a:endParaRPr b="0" lang="es-CO" sz="2800" spc="-1" strike="noStrike">
              <a:solidFill>
                <a:srgbClr val="000000"/>
              </a:solidFill>
              <a:latin typeface="Arial"/>
            </a:endParaRPr>
          </a:p>
        </p:txBody>
      </p:sp>
      <p:sp>
        <p:nvSpPr>
          <p:cNvPr id="277" name="2 Rectángulo"/>
          <p:cNvSpPr/>
          <p:nvPr/>
        </p:nvSpPr>
        <p:spPr>
          <a:xfrm>
            <a:off x="323640" y="2565000"/>
            <a:ext cx="8496720" cy="39322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Por eso es tan difícil la tarea que me ha correspondido en el día de hoy, sin embargo, pudiéramos intentar un sencillo boceto de su perfil, diciendo cosas tan elementales como que fue demasiado humana y que tenía la ternura diluida por toda su piel; también podemos agregar que era exageradamente solidaria y de esto damos testimonio con sobradas razones, quienes tuvimos la fortuna de compartir con ella como persona y como profesional.</a:t>
            </a:r>
            <a:endParaRPr b="0" lang="es-CO" sz="2800" spc="-1" strike="noStrike">
              <a:solidFill>
                <a:srgbClr val="000000"/>
              </a:solidFill>
              <a:latin typeface="Arial"/>
            </a:endParaRPr>
          </a:p>
        </p:txBody>
      </p:sp>
    </p:spTree>
  </p:cSld>
  <p:transition spd="med">
    <p:push dir="u"/>
  </p:transition>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1 Rectángulo"/>
          <p:cNvSpPr/>
          <p:nvPr/>
        </p:nvSpPr>
        <p:spPr>
          <a:xfrm>
            <a:off x="611640" y="980640"/>
            <a:ext cx="7848360" cy="52131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Josefa era una mujer  hondamente piadosa, alegre, rumbera y feliz, aunque   no creo equivocarme cuando afirmo que en el fondo de sus ojos  alegres y sinceros, algunas veces descubrí un abismo indefinible de tristeza y fue precisamente en uno de estos instantes trascendentales que me hizo un encargo, que no creí nunca poder cumplir; me encomendó entre risas y bromas que si algún día asistía a su funeral, la recordara siempre con los aires de una triste cumbia, que si mal no recuerdo se llama Amargo y Dulce y dice en uno de sus versos pegajosos:  </a:t>
            </a:r>
            <a:endParaRPr b="0" lang="es-CO" sz="2800" spc="-1" strike="noStrike">
              <a:solidFill>
                <a:srgbClr val="000000"/>
              </a:solidFill>
              <a:latin typeface="Arial"/>
            </a:endParaRPr>
          </a:p>
        </p:txBody>
      </p:sp>
    </p:spTree>
  </p:cSld>
  <p:transition spd="med">
    <p:push dir="u"/>
  </p:transition>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1 Rectángulo"/>
          <p:cNvSpPr/>
          <p:nvPr/>
        </p:nvSpPr>
        <p:spPr>
          <a:xfrm>
            <a:off x="395640" y="476640"/>
            <a:ext cx="8352720" cy="35053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1800" spc="-1" strike="noStrike">
                <a:solidFill>
                  <a:schemeClr val="dk1"/>
                </a:solidFill>
                <a:latin typeface="Constantia"/>
              </a:rPr>
              <a:t> </a:t>
            </a:r>
            <a:r>
              <a:rPr b="0" lang="es-CO" sz="2800" spc="-1" strike="noStrike">
                <a:solidFill>
                  <a:schemeClr val="dk1"/>
                </a:solidFill>
                <a:latin typeface="Constantia"/>
              </a:rPr>
              <a:t>“</a:t>
            </a:r>
            <a:r>
              <a:rPr b="0" lang="es-CO" sz="2800" spc="-1" strike="noStrike">
                <a:solidFill>
                  <a:schemeClr val="accent1">
                    <a:lumMod val="75000"/>
                  </a:schemeClr>
                </a:solidFill>
                <a:latin typeface="Constantia"/>
              </a:rPr>
              <a:t>Estás en mi recuerdo y entre las cosas más hermosas que yo viví, amargo y dulce como el lamento de esta cumbia que te escribí”</a:t>
            </a: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 </a:t>
            </a:r>
            <a:r>
              <a:rPr b="0" lang="es-CO" sz="2800" spc="-1" strike="noStrike">
                <a:solidFill>
                  <a:schemeClr val="accent1">
                    <a:lumMod val="75000"/>
                  </a:schemeClr>
                </a:solidFill>
                <a:latin typeface="Constantia"/>
              </a:rPr>
              <a:t>Y es precisamente esta suma de sentimientos atropellados la que genera confusión en el discurso incoherente que estoy tratando de construir, recordando las tristezas y alegrías que compartimos con nuestra amada  Chepa.</a:t>
            </a:r>
            <a:endParaRPr b="0" lang="es-CO" sz="2800" spc="-1" strike="noStrike">
              <a:solidFill>
                <a:srgbClr val="000000"/>
              </a:solidFill>
              <a:latin typeface="Arial"/>
            </a:endParaRPr>
          </a:p>
        </p:txBody>
      </p:sp>
      <p:sp>
        <p:nvSpPr>
          <p:cNvPr id="280" name="2 Rectángulo"/>
          <p:cNvSpPr/>
          <p:nvPr/>
        </p:nvSpPr>
        <p:spPr>
          <a:xfrm>
            <a:off x="539640" y="4149000"/>
            <a:ext cx="8496720" cy="22244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Josefa era la auténtica mamá gallina, que con denodada bizarría salía en defensa de sus pollitos, de sus hijos e hijas como llamaba a sus subalternos, llegando incluso a adoptar a sus parejas como yernos y nueras.</a:t>
            </a:r>
            <a:endParaRPr b="0" lang="es-CO" sz="2800" spc="-1" strike="noStrike">
              <a:solidFill>
                <a:srgbClr val="000000"/>
              </a:solidFill>
              <a:latin typeface="Arial"/>
            </a:endParaRPr>
          </a:p>
        </p:txBody>
      </p:sp>
    </p:spTree>
  </p:cSld>
  <p:transition spd="med">
    <p:push dir="u"/>
  </p:transition>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1 Rectángulo"/>
          <p:cNvSpPr/>
          <p:nvPr/>
        </p:nvSpPr>
        <p:spPr>
          <a:xfrm>
            <a:off x="445680" y="237600"/>
            <a:ext cx="8415360" cy="35053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Como todo ser humano también conoció el dolor y la vimos desfallecer cuando su  entrañable hijo FABIO HUMBERTO nos abandonó a temprana edad, fué entonces cuando sacando fuerzas de ese extraño manantial que poseen todas las madres, se llenó de valor y se arrogó la tutela de los nietos y   proyectó  en ellos el amor de su hijo, redoblando sus ternuras y cuidados.</a:t>
            </a:r>
            <a:endParaRPr b="0" lang="es-CO" sz="2800" spc="-1" strike="noStrike">
              <a:solidFill>
                <a:srgbClr val="000000"/>
              </a:solidFill>
              <a:latin typeface="Arial"/>
            </a:endParaRPr>
          </a:p>
        </p:txBody>
      </p:sp>
      <p:sp>
        <p:nvSpPr>
          <p:cNvPr id="282" name="2 Rectángulo"/>
          <p:cNvSpPr/>
          <p:nvPr/>
        </p:nvSpPr>
        <p:spPr>
          <a:xfrm>
            <a:off x="364320" y="3750840"/>
            <a:ext cx="8496720" cy="26514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A pesar de ser reconocida por el Estado  en varias ocasiones como una excelente profesional, paradójicamente al final de su carrera, las formalidades de la Ley pusieron en entre dicho su obra, por carecer de un cartón que le acreditase lo que en la práctica hizo por varias décadas, </a:t>
            </a:r>
            <a:endParaRPr b="0" lang="es-CO" sz="2800" spc="-1" strike="noStrike">
              <a:solidFill>
                <a:srgbClr val="000000"/>
              </a:solidFill>
              <a:latin typeface="Arial"/>
            </a:endParaRPr>
          </a:p>
        </p:txBody>
      </p:sp>
    </p:spTree>
  </p:cSld>
  <p:transition spd="med">
    <p:push dir="u"/>
  </p:transition>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1 Rectángulo"/>
          <p:cNvSpPr/>
          <p:nvPr/>
        </p:nvSpPr>
        <p:spPr>
          <a:xfrm>
            <a:off x="611640" y="908640"/>
            <a:ext cx="8064360" cy="52131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afortunadamente su familia, sus compañeros y compañeras y la comunidad en general le otorgamos el doctorado “Honoris Causa” por sus logros y méritos, puesto que conocimos su entrega y fuimos testigos de su vocación de servicio, cuando incluso permitió que  funcionara en su propia vivienda la sede original de la escuela Absalón Fernández de Soto, Institución que como uno más de sus hijos, amamantó generosa en su seno y fue viendo crecer hasta entregárnosla hoy, como un centro educativo que da testimonio de su quehacer como profesional de la educación.  </a:t>
            </a:r>
            <a:endParaRPr b="0" lang="es-CO" sz="2800" spc="-1" strike="noStrike">
              <a:solidFill>
                <a:srgbClr val="000000"/>
              </a:solidFill>
              <a:latin typeface="Arial"/>
            </a:endParaRPr>
          </a:p>
        </p:txBody>
      </p:sp>
    </p:spTree>
  </p:cSld>
  <p:transition spd="med">
    <p:push dir="u"/>
  </p:transition>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1 Rectángulo"/>
          <p:cNvSpPr/>
          <p:nvPr/>
        </p:nvSpPr>
        <p:spPr>
          <a:xfrm>
            <a:off x="274680" y="1340640"/>
            <a:ext cx="8424720" cy="4786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Querida Chepa: Descansa tranquila, con la inmensa satisfacción que nos da el deber cumplido, porque tus semillas continuarán dando generosos frutos y  quienes creemos que el ser humano es algo más que un organismo complejo de músculos y nervios, estamos absolutamente convencidos que la feliz transmutación que has experimentado, te ha llevado a disfrutar del amor eterno e incondicional del ser supremo y  ya has recibido el merecido premio al reencontrarte con tus seres queridos y especialmente con tu entrañable FABIO HUMBERTO, </a:t>
            </a:r>
            <a:endParaRPr b="0" lang="es-CO" sz="2800" spc="-1" strike="noStrike">
              <a:solidFill>
                <a:srgbClr val="000000"/>
              </a:solidFill>
              <a:latin typeface="Arial"/>
            </a:endParaRPr>
          </a:p>
        </p:txBody>
      </p:sp>
    </p:spTree>
  </p:cSld>
  <p:transition spd="med">
    <p:push dir="u"/>
  </p:transition>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1 Rectángulo"/>
          <p:cNvSpPr/>
          <p:nvPr/>
        </p:nvSpPr>
        <p:spPr>
          <a:xfrm>
            <a:off x="395640" y="1124640"/>
            <a:ext cx="8424720" cy="39322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2800" spc="-1" strike="noStrike">
                <a:solidFill>
                  <a:schemeClr val="accent1">
                    <a:lumMod val="75000"/>
                  </a:schemeClr>
                </a:solidFill>
                <a:latin typeface="Constantia"/>
              </a:rPr>
              <a:t>y desde luego, también estamos convencidos que desde el infinito seguirás protegiendo a tus hijos, a tus nietos, a tus compañeros y compañeras, quienes aún antes de tu dolorosa partida ya te habíamos erigido una estatua inconmensurable para inmortalizarte en nuestros corazones.</a:t>
            </a:r>
            <a:endParaRPr b="0" lang="es-CO" sz="2800" spc="-1" strike="noStrike">
              <a:solidFill>
                <a:srgbClr val="000000"/>
              </a:solidFill>
              <a:latin typeface="Arial"/>
            </a:endParaRPr>
          </a:p>
          <a:p>
            <a:pPr algn="ctr" defTabSz="914400">
              <a:lnSpc>
                <a:spcPct val="100000"/>
              </a:lnSpc>
            </a:pPr>
            <a:endParaRPr b="0" lang="es-CO" sz="2800" spc="-1" strike="noStrike">
              <a:solidFill>
                <a:srgbClr val="000000"/>
              </a:solidFill>
              <a:latin typeface="Arial"/>
            </a:endParaRPr>
          </a:p>
          <a:p>
            <a:pPr algn="ctr" defTabSz="914400">
              <a:lnSpc>
                <a:spcPct val="100000"/>
              </a:lnSpc>
            </a:pPr>
            <a:endParaRPr b="0" lang="es-CO" sz="2800" spc="-1" strike="noStrike">
              <a:solidFill>
                <a:srgbClr val="000000"/>
              </a:solidFill>
              <a:latin typeface="Arial"/>
            </a:endParaRPr>
          </a:p>
          <a:p>
            <a:pPr algn="ctr" defTabSz="914400">
              <a:lnSpc>
                <a:spcPct val="100000"/>
              </a:lnSpc>
            </a:pPr>
            <a:r>
              <a:rPr b="0" lang="es-CO" sz="2800" spc="-1" strike="noStrike">
                <a:solidFill>
                  <a:schemeClr val="accent1">
                    <a:lumMod val="75000"/>
                  </a:schemeClr>
                </a:solidFill>
                <a:latin typeface="Constantia"/>
              </a:rPr>
              <a:t>Guadalajara de Buga. 08.10.07</a:t>
            </a:r>
            <a:endParaRPr b="0" lang="es-CO" sz="2800" spc="-1" strike="noStrike">
              <a:solidFill>
                <a:srgbClr val="000000"/>
              </a:solidFill>
              <a:latin typeface="Arial"/>
            </a:endParaRPr>
          </a:p>
        </p:txBody>
      </p:sp>
    </p:spTree>
  </p:cSld>
  <p:transition spd="med">
    <p:push dir="u"/>
  </p:transition>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1 CuadroTexto"/>
          <p:cNvSpPr/>
          <p:nvPr/>
        </p:nvSpPr>
        <p:spPr>
          <a:xfrm>
            <a:off x="755640" y="908640"/>
            <a:ext cx="7128360" cy="3565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s-CO" sz="3600" spc="-1" strike="noStrike">
                <a:solidFill>
                  <a:srgbClr val="ff0000"/>
                </a:solidFill>
                <a:latin typeface="Constantia"/>
              </a:rPr>
              <a:t>FUENTES BIBLIOGRÁFICAS:</a:t>
            </a:r>
            <a:endParaRPr b="0" lang="es-CO" sz="3600" spc="-1" strike="noStrike">
              <a:solidFill>
                <a:srgbClr val="000000"/>
              </a:solidFill>
              <a:latin typeface="Arial"/>
            </a:endParaRPr>
          </a:p>
          <a:p>
            <a:pPr defTabSz="914400">
              <a:lnSpc>
                <a:spcPct val="100000"/>
              </a:lnSpc>
            </a:pPr>
            <a:endParaRPr b="0" lang="es-CO" sz="3200" spc="-1" strike="noStrike">
              <a:solidFill>
                <a:srgbClr val="000000"/>
              </a:solidFill>
              <a:latin typeface="Arial"/>
            </a:endParaRPr>
          </a:p>
          <a:p>
            <a:pPr marL="457200" indent="-457200" defTabSz="914400">
              <a:lnSpc>
                <a:spcPct val="100000"/>
              </a:lnSpc>
              <a:buClr>
                <a:srgbClr val="0b5394"/>
              </a:buClr>
              <a:buFont typeface="Arial"/>
              <a:buChar char="•"/>
            </a:pPr>
            <a:r>
              <a:rPr b="0" lang="es-CO" sz="3200" spc="-1" strike="noStrike">
                <a:solidFill>
                  <a:schemeClr val="accent1">
                    <a:lumMod val="75000"/>
                  </a:schemeClr>
                </a:solidFill>
                <a:latin typeface="Constantia"/>
              </a:rPr>
              <a:t>Fuentes  orales. </a:t>
            </a:r>
            <a:endParaRPr b="0" lang="es-CO" sz="3200" spc="-1" strike="noStrike">
              <a:solidFill>
                <a:srgbClr val="000000"/>
              </a:solidFill>
              <a:latin typeface="Arial"/>
            </a:endParaRPr>
          </a:p>
          <a:p>
            <a:pPr defTabSz="914400">
              <a:lnSpc>
                <a:spcPct val="100000"/>
              </a:lnSpc>
            </a:pPr>
            <a:r>
              <a:rPr b="0" lang="es-CO" sz="3200" spc="-1" strike="noStrike">
                <a:solidFill>
                  <a:schemeClr val="accent1">
                    <a:lumMod val="75000"/>
                  </a:schemeClr>
                </a:solidFill>
                <a:latin typeface="Constantia"/>
              </a:rPr>
              <a:t>Claudio  escobar, María Lucía Aléndida Sánchez y Ana Margarita Rendón. </a:t>
            </a:r>
            <a:endParaRPr b="0" lang="es-CO" sz="3200" spc="-1" strike="noStrike">
              <a:solidFill>
                <a:srgbClr val="000000"/>
              </a:solidFill>
              <a:latin typeface="Arial"/>
            </a:endParaRPr>
          </a:p>
          <a:p>
            <a:pPr defTabSz="914400">
              <a:lnSpc>
                <a:spcPct val="100000"/>
              </a:lnSpc>
            </a:pPr>
            <a:endParaRPr b="0" lang="es-CO" sz="3200" spc="-1" strike="noStrike">
              <a:solidFill>
                <a:srgbClr val="000000"/>
              </a:solidFill>
              <a:latin typeface="Arial"/>
            </a:endParaRPr>
          </a:p>
          <a:p>
            <a:pPr marL="457200" indent="-457200" defTabSz="914400">
              <a:lnSpc>
                <a:spcPct val="100000"/>
              </a:lnSpc>
              <a:buClr>
                <a:srgbClr val="0b5394"/>
              </a:buClr>
              <a:buFont typeface="Arial"/>
              <a:buChar char="•"/>
            </a:pPr>
            <a:r>
              <a:rPr b="0" lang="es-CO" sz="3200" spc="-1" strike="noStrike">
                <a:solidFill>
                  <a:schemeClr val="accent1">
                    <a:lumMod val="75000"/>
                  </a:schemeClr>
                </a:solidFill>
                <a:latin typeface="Constantia"/>
              </a:rPr>
              <a:t>Archivo Fotográfico</a:t>
            </a:r>
            <a:endParaRPr b="0" lang="es-CO" sz="3200" spc="-1" strike="noStrike">
              <a:solidFill>
                <a:srgbClr val="000000"/>
              </a:solidFill>
              <a:latin typeface="Arial"/>
            </a:endParaRPr>
          </a:p>
        </p:txBody>
      </p:sp>
    </p:spTree>
  </p:cSld>
  <p:transition spd="med">
    <p:push dir="u"/>
  </p:transition>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7" name="Picture 2" descr="http://blogs.icemd.com/blog-pymes-pequenas-pero-digitales/wp-content/uploads/sites/712/2014/09/gracias.jpg"/>
          <p:cNvPicPr/>
          <p:nvPr/>
        </p:nvPicPr>
        <p:blipFill>
          <a:blip r:embed="rId1"/>
          <a:stretch/>
        </p:blipFill>
        <p:spPr>
          <a:xfrm>
            <a:off x="467640" y="1772640"/>
            <a:ext cx="8422200" cy="3096000"/>
          </a:xfrm>
          <a:prstGeom prst="rect">
            <a:avLst/>
          </a:prstGeom>
          <a:ln w="0">
            <a:noFill/>
          </a:ln>
        </p:spPr>
      </p:pic>
    </p:spTree>
  </p:cSld>
  <p:transition spd="med">
    <p:push dir="u"/>
  </p:transition>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_rels/theme2.xml.rels><?xml version="1.0" encoding="UTF-8"?>
<Relationships xmlns="http://schemas.openxmlformats.org/package/2006/relationships"><Relationship Id="rId1" Type="http://schemas.openxmlformats.org/officeDocument/2006/relationships/image" Target="../media/image1.jpeg"/>
</Relationships>
</file>

<file path=ppt/theme/_rels/theme3.xml.rels><?xml version="1.0" encoding="UTF-8"?>
<Relationships xmlns="http://schemas.openxmlformats.org/package/2006/relationships"><Relationship Id="rId1" Type="http://schemas.openxmlformats.org/officeDocument/2006/relationships/image" Target="../media/image1.jpeg"/>
</Relationships>
</file>

<file path=ppt/theme/_rels/theme4.xml.rels><?xml version="1.0" encoding="UTF-8"?>
<Relationships xmlns="http://schemas.openxmlformats.org/package/2006/relationships"><Relationship Id="rId1" Type="http://schemas.openxmlformats.org/officeDocument/2006/relationships/image" Target="../media/image1.jpeg"/>
</Relationships>
</file>

<file path=ppt/theme/_rels/theme5.xml.rels><?xml version="1.0" encoding="UTF-8"?>
<Relationships xmlns="http://schemas.openxmlformats.org/package/2006/relationships"><Relationship Id="rId1" Type="http://schemas.openxmlformats.org/officeDocument/2006/relationships/image" Target="../media/image1.jpeg"/>
</Relationships>
</file>

<file path=ppt/theme/_rels/theme6.xml.rels><?xml version="1.0" encoding="UTF-8"?>
<Relationships xmlns="http://schemas.openxmlformats.org/package/2006/relationships"><Relationship Id="rId1" Type="http://schemas.openxmlformats.org/officeDocument/2006/relationships/image" Target="../media/image1.jpeg"/>
</Relationships>
</file>

<file path=ppt/theme/_rels/theme7.xml.rels><?xml version="1.0" encoding="UTF-8"?>
<Relationships xmlns="http://schemas.openxmlformats.org/package/2006/relationships"><Relationship Id="rId1" Type="http://schemas.openxmlformats.org/officeDocument/2006/relationships/image" Target="../media/image1.jpeg"/>
</Relationships>
</file>

<file path=ppt/theme/_rels/theme8.xml.rels><?xml version="1.0" encoding="UTF-8"?>
<Relationships xmlns="http://schemas.openxmlformats.org/package/2006/relationships"><Relationship Id="rId1" Type="http://schemas.openxmlformats.org/officeDocument/2006/relationships/image" Target="../media/image1.jpeg"/>
</Relationships>
</file>

<file path=ppt/theme/_rels/theme9.xml.rels><?xml version="1.0" encoding="UTF-8"?>
<Relationships xmlns="http://schemas.openxmlformats.org/package/2006/relationships"><Relationship Id="rId1" Type="http://schemas.openxmlformats.org/officeDocument/2006/relationships/image" Target="../media/image1.jpeg"/>
</Relationships>
</file>

<file path=ppt/theme/_rels/theme10.xml.rels><?xml version="1.0" encoding="UTF-8"?>
<Relationships xmlns="http://schemas.openxmlformats.org/package/2006/relationships"><Relationship Id="rId1" Type="http://schemas.openxmlformats.org/officeDocument/2006/relationships/image" Target="../media/image1.jpeg"/>
</Relationships>
</file>

<file path=ppt/theme/_rels/theme11.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2.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3.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4.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5.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6.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7.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8.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9.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10.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11.xml><?xml version="1.0" encoding="utf-8"?>
<a:theme xmlns:a="http://schemas.openxmlformats.org/drawingml/2006/main" xmlns:r="http://schemas.openxmlformats.org/officeDocument/2006/relationships" name="Flujo">
  <a:themeElements>
    <a:clrScheme name="Personalizado 1">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pitchFamily="0" charset="1"/>
        <a:ea typeface=""/>
        <a:cs typeface=""/>
      </a:majorFont>
      <a:minorFont>
        <a:latin typeface="Constantia" pitchFamily="0" charset="1"/>
        <a:ea typeface=""/>
        <a:cs typeface=""/>
      </a:minorFont>
    </a:fontScheme>
    <a:fmtScheme>
      <a:fillStyleLst>
        <a:solidFill>
          <a:schemeClr val="phClr"/>
        </a:solidFill>
        <a:gradFill>
          <a:gsLst>
            <a:gs pos="0">
              <a:schemeClr val="phClr">
                <a:tint val="70000"/>
              </a:schemeClr>
            </a:gs>
            <a:gs pos="43000">
              <a:schemeClr val="phClr">
                <a:tint val="44000"/>
              </a:schemeClr>
            </a:gs>
            <a:gs pos="93000">
              <a:schemeClr val="phClr">
                <a:tint val="15000"/>
              </a:schemeClr>
            </a:gs>
            <a:gs pos="100000">
              <a:schemeClr val="phClr">
                <a:tint val="5000"/>
              </a:schemeClr>
            </a:gs>
          </a:gsLst>
          <a:path path="circle">
            <a:fillToRect l="50000" t="130000" r="50000" b="-30000"/>
          </a:path>
          <a:tileRect l="0" t="0" r="0" b="0"/>
        </a:gradFill>
        <a:gradFill>
          <a:gsLst>
            <a:gs pos="0">
              <a:schemeClr val="phClr">
                <a:tint val="98000"/>
                <a:shade val="25000"/>
              </a:schemeClr>
            </a:gs>
            <a:gs pos="68000">
              <a:schemeClr val="phClr">
                <a:tint val="86000"/>
              </a:schemeClr>
            </a:gs>
            <a:gs pos="100000">
              <a:schemeClr val="phClr">
                <a:tint val="50000"/>
              </a:schemeClr>
            </a:gs>
          </a:gsLst>
          <a:path path="circle">
            <a:fillToRect l="50000" t="130000" r="50000" b="-30000"/>
          </a:path>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80000"/>
              </a:schemeClr>
            </a:gs>
            <a:gs pos="25000">
              <a:schemeClr val="phClr">
                <a:tint val="83000"/>
              </a:schemeClr>
            </a:gs>
            <a:gs pos="100000">
              <a:schemeClr val="phClr">
                <a:shade val="15000"/>
              </a:schemeClr>
            </a:gs>
          </a:gsLst>
          <a:path path="circle">
            <a:fillToRect l="10000" t="110000" r="10000" b="100000"/>
          </a:path>
          <a:tileRect l="0" t="0" r="0" b="0"/>
        </a:gradFill>
        <a:blipFill rotWithShape="0">
          <a:blip r:embed="rId1"/>
          <a:srcRect l="0" t="0" r="0" b="0"/>
          <a:tile tx="0" ty="0" sx="65000" sy="65000" flip="none" algn="tl"/>
        </a:blip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Flow</Template>
  <TotalTime>1291</TotalTime>
  <Application>LibreOffice/7.6.7.2$Windows_X86_64 LibreOffice_project/dd47e4b30cb7dab30588d6c79c651f218165e3c5</Application>
  <AppVersion>15.0000</AppVersion>
  <Words>2367</Words>
  <Paragraphs>172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2014-10-24T23:24:30Z</dcterms:created>
  <dc:creator>Usuario</dc:creator>
  <dc:description/>
  <dc:language>es-CO</dc:language>
  <cp:lastModifiedBy/>
  <dcterms:modified xsi:type="dcterms:W3CDTF">2024-10-05T17:02:58Z</dcterms:modified>
  <cp:revision>178</cp:revision>
  <dc:subject/>
  <dc:title>INSTITUCIÓN EDUCATIVA GRAN COLOMBIA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vt:i4>
  </property>
  <property fmtid="{D5CDD505-2E9C-101B-9397-08002B2CF9AE}" pid="3" name="PresentationFormat">
    <vt:lpwstr>Presentación en pantalla (4:3)</vt:lpwstr>
  </property>
  <property fmtid="{D5CDD505-2E9C-101B-9397-08002B2CF9AE}" pid="4" name="Slides">
    <vt:i4>52</vt:i4>
  </property>
</Properties>
</file>